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360E-39EA-4086-B384-FFBA4F07966A}" type="datetimeFigureOut">
              <a:rPr lang="pl-PL" smtClean="0"/>
              <a:t>18.12.2017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13C5-85B7-4E6F-AB2A-1C0727946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62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5360E-39EA-4086-B384-FFBA4F07966A}" type="datetimeFigureOut">
              <a:rPr lang="pl-PL" smtClean="0"/>
              <a:t>18.12.2017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13C5-85B7-4E6F-AB2A-1C07279466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49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4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5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5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8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1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8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7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6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Społeczna Akademia Nauk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Błażewicz-Kurzawa Monika</dc:creator>
  <cp:lastModifiedBy>Błażewicz-Kurzawa Monika</cp:lastModifiedBy>
  <cp:revision>1</cp:revision>
  <dcterms:created xsi:type="dcterms:W3CDTF">2017-12-18T13:50:14Z</dcterms:created>
  <dcterms:modified xsi:type="dcterms:W3CDTF">2017-12-18T13:50:14Z</dcterms:modified>
</cp:coreProperties>
</file>