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5" r:id="rId2"/>
    <p:sldId id="451" r:id="rId3"/>
    <p:sldId id="464" r:id="rId4"/>
    <p:sldId id="449" r:id="rId5"/>
    <p:sldId id="457" r:id="rId6"/>
    <p:sldId id="452" r:id="rId7"/>
    <p:sldId id="458" r:id="rId8"/>
    <p:sldId id="448" r:id="rId9"/>
    <p:sldId id="456" r:id="rId10"/>
    <p:sldId id="460" r:id="rId11"/>
    <p:sldId id="461" r:id="rId12"/>
    <p:sldId id="462" r:id="rId13"/>
    <p:sldId id="429" r:id="rId14"/>
    <p:sldId id="463" r:id="rId15"/>
    <p:sldId id="382" r:id="rId16"/>
  </p:sldIdLst>
  <p:sldSz cx="9144000" cy="6858000" type="screen4x3"/>
  <p:notesSz cx="6797675" cy="9928225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AEF"/>
    <a:srgbClr val="717CE5"/>
    <a:srgbClr val="5644C0"/>
    <a:srgbClr val="4430D4"/>
    <a:srgbClr val="611EE6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Objects="1">
      <p:cViewPr>
        <p:scale>
          <a:sx n="77" d="100"/>
          <a:sy n="77" d="100"/>
        </p:scale>
        <p:origin x="-1206" y="-72"/>
      </p:cViewPr>
      <p:guideLst>
        <p:guide orient="horz" pos="8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C970A-EA28-409F-806D-47EC8413A6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5593020-DED4-4FDC-8311-1A4516B2CB26}">
      <dgm:prSet custT="1"/>
      <dgm:spPr/>
      <dgm:t>
        <a:bodyPr/>
        <a:lstStyle/>
        <a:p>
          <a:pPr rtl="0"/>
          <a:r>
            <a:rPr lang="es-ES" sz="1600" b="1" dirty="0" err="1" smtClean="0">
              <a:latin typeface="+mj-lt"/>
              <a:cs typeface="DaunPenh" panose="01010101010101010101" pitchFamily="2" charset="0"/>
            </a:rPr>
            <a:t>Undertake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training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process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with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agents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on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GCE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approach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B984DFA3-B316-4993-9EA7-7CB037FADC3D}" type="parTrans" cxnId="{E5B54BE8-BA3D-4B14-BB02-D0638F3A280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1EBE956-6A4B-421E-8C3F-1E546816F4CB}" type="sibTrans" cxnId="{E5B54BE8-BA3D-4B14-BB02-D0638F3A280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B032A3C-D1A3-4694-AF5E-CF3D2D3FE6EB}">
      <dgm:prSet custT="1"/>
      <dgm:spPr/>
      <dgm:t>
        <a:bodyPr/>
        <a:lstStyle/>
        <a:p>
          <a:pPr rtl="0"/>
          <a:r>
            <a:rPr lang="es-ES" sz="1600" b="1" dirty="0" err="1" smtClean="0">
              <a:latin typeface="+mj-lt"/>
              <a:cs typeface="DaunPenh" panose="01010101010101010101" pitchFamily="2" charset="0"/>
            </a:rPr>
            <a:t>Promote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the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design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and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implementation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taylored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/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originated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by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/to rural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areas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D23C1AB4-5586-4681-A0B2-2FA5CF2C74BA}" type="parTrans" cxnId="{ACAE42A1-B33D-4207-86A7-CE1DC04B1B0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C9094E8-B486-4B0E-856F-BBC324B835FC}" type="sibTrans" cxnId="{ACAE42A1-B33D-4207-86A7-CE1DC04B1B0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67F7E394-1978-48F5-B8FB-B0A922876B04}">
      <dgm:prSet custT="1"/>
      <dgm:spPr/>
      <dgm:t>
        <a:bodyPr/>
        <a:lstStyle/>
        <a:p>
          <a:pPr rtl="0"/>
          <a:r>
            <a:rPr lang="es-ES" sz="1600" b="1" dirty="0" err="1" smtClean="0">
              <a:latin typeface="+mj-lt"/>
              <a:cs typeface="DaunPenh" panose="01010101010101010101" pitchFamily="2" charset="0"/>
            </a:rPr>
            <a:t>Promote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networking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,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coordination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and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complementarity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between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GCG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agents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.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A9B0B260-0381-4655-9973-FFDD13887366}" type="parTrans" cxnId="{F590C4EC-112A-4CFD-9CDD-FC481C398CB5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77FE8C3-3771-4290-9D17-677035EF8355}" type="sibTrans" cxnId="{F590C4EC-112A-4CFD-9CDD-FC481C398CB5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7EF512B8-54CE-4D1E-8209-799B8451D2CD}">
      <dgm:prSet custT="1"/>
      <dgm:spPr/>
      <dgm:t>
        <a:bodyPr/>
        <a:lstStyle/>
        <a:p>
          <a:pPr rtl="0"/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Analyse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GCE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actions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’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impact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to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generate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new </a:t>
          </a:r>
          <a:r>
            <a:rPr lang="es-ES" sz="1600" b="1" dirty="0" err="1" smtClean="0">
              <a:latin typeface="+mj-lt"/>
              <a:cs typeface="DaunPenh" panose="01010101010101010101" pitchFamily="2" charset="0"/>
            </a:rPr>
            <a:t>proposals</a:t>
          </a:r>
          <a:r>
            <a:rPr lang="es-ES" sz="1600" b="1" dirty="0" smtClean="0">
              <a:latin typeface="+mj-lt"/>
              <a:cs typeface="DaunPenh" panose="01010101010101010101" pitchFamily="2" charset="0"/>
            </a:rPr>
            <a:t> 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06A465BB-2D0B-46A9-AF2F-6FEAEC26B4B3}" type="parTrans" cxnId="{D3697BD3-AC90-48C7-BDA7-5C07CAACC0F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E77B8AC4-3519-4131-B2D3-E06C4BEA2225}" type="sibTrans" cxnId="{D3697BD3-AC90-48C7-BDA7-5C07CAACC0F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86E9404D-56CF-4940-8330-8CB5875BCCE1}" type="pres">
      <dgm:prSet presAssocID="{722C970A-EA28-409F-806D-47EC8413A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44C39E-B699-43BE-A2D7-4210DF72BBB6}" type="pres">
      <dgm:prSet presAssocID="{D5593020-DED4-4FDC-8311-1A4516B2CB26}" presName="parentText" presStyleLbl="node1" presStyleIdx="0" presStyleCnt="4" custScaleY="67687" custLinFactY="-21767" custLinFactNeighborX="1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DAE94-0829-4BD3-831A-B78C3A2E04FA}" type="pres">
      <dgm:prSet presAssocID="{51EBE956-6A4B-421E-8C3F-1E546816F4CB}" presName="spacer" presStyleCnt="0"/>
      <dgm:spPr/>
      <dgm:t>
        <a:bodyPr/>
        <a:lstStyle/>
        <a:p>
          <a:endParaRPr lang="es-ES"/>
        </a:p>
      </dgm:t>
    </dgm:pt>
    <dgm:pt modelId="{34672D93-13A3-4C70-BC24-E016EF5F3F16}" type="pres">
      <dgm:prSet presAssocID="{2B032A3C-D1A3-4694-AF5E-CF3D2D3FE6EB}" presName="parentText" presStyleLbl="node1" presStyleIdx="1" presStyleCnt="4" custScaleY="68460" custLinFactY="-36764" custLinFactNeighborX="4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B7798-A65D-4AAC-B149-B556DEFE03C8}" type="pres">
      <dgm:prSet presAssocID="{2C9094E8-B486-4B0E-856F-BBC324B835FC}" presName="spacer" presStyleCnt="0"/>
      <dgm:spPr/>
      <dgm:t>
        <a:bodyPr/>
        <a:lstStyle/>
        <a:p>
          <a:endParaRPr lang="es-ES"/>
        </a:p>
      </dgm:t>
    </dgm:pt>
    <dgm:pt modelId="{02C91EDC-E397-4F2C-89C0-C9EB6A35C208}" type="pres">
      <dgm:prSet presAssocID="{67F7E394-1978-48F5-B8FB-B0A922876B04}" presName="parentText" presStyleLbl="node1" presStyleIdx="2" presStyleCnt="4" custScaleY="67852" custLinFactY="-49161" custLinFactNeighborX="4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0F6725-73A5-425E-A5F6-FBE8BAACB9D7}" type="pres">
      <dgm:prSet presAssocID="{277FE8C3-3771-4290-9D17-677035EF8355}" presName="spacer" presStyleCnt="0"/>
      <dgm:spPr/>
      <dgm:t>
        <a:bodyPr/>
        <a:lstStyle/>
        <a:p>
          <a:endParaRPr lang="es-ES"/>
        </a:p>
      </dgm:t>
    </dgm:pt>
    <dgm:pt modelId="{0C782C81-25A6-4EA7-8C88-05E9795FF2B0}" type="pres">
      <dgm:prSet presAssocID="{7EF512B8-54CE-4D1E-8209-799B8451D2CD}" presName="parentText" presStyleLbl="node1" presStyleIdx="3" presStyleCnt="4" custScaleY="54192" custLinFactY="-656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54BE8-BA3D-4B14-BB02-D0638F3A280E}" srcId="{722C970A-EA28-409F-806D-47EC8413A6FE}" destId="{D5593020-DED4-4FDC-8311-1A4516B2CB26}" srcOrd="0" destOrd="0" parTransId="{B984DFA3-B316-4993-9EA7-7CB037FADC3D}" sibTransId="{51EBE956-6A4B-421E-8C3F-1E546816F4CB}"/>
    <dgm:cxn modelId="{CEDB02BE-37D6-4F21-8D98-072810CDDAE5}" type="presOf" srcId="{2B032A3C-D1A3-4694-AF5E-CF3D2D3FE6EB}" destId="{34672D93-13A3-4C70-BC24-E016EF5F3F16}" srcOrd="0" destOrd="0" presId="urn:microsoft.com/office/officeart/2005/8/layout/vList2"/>
    <dgm:cxn modelId="{E3B8F888-C09E-4547-91A0-169E85327715}" type="presOf" srcId="{7EF512B8-54CE-4D1E-8209-799B8451D2CD}" destId="{0C782C81-25A6-4EA7-8C88-05E9795FF2B0}" srcOrd="0" destOrd="0" presId="urn:microsoft.com/office/officeart/2005/8/layout/vList2"/>
    <dgm:cxn modelId="{D3697BD3-AC90-48C7-BDA7-5C07CAACC0FE}" srcId="{722C970A-EA28-409F-806D-47EC8413A6FE}" destId="{7EF512B8-54CE-4D1E-8209-799B8451D2CD}" srcOrd="3" destOrd="0" parTransId="{06A465BB-2D0B-46A9-AF2F-6FEAEC26B4B3}" sibTransId="{E77B8AC4-3519-4131-B2D3-E06C4BEA2225}"/>
    <dgm:cxn modelId="{DEE96C6E-E94E-45AF-842E-C4D0F3A9725D}" type="presOf" srcId="{67F7E394-1978-48F5-B8FB-B0A922876B04}" destId="{02C91EDC-E397-4F2C-89C0-C9EB6A35C208}" srcOrd="0" destOrd="0" presId="urn:microsoft.com/office/officeart/2005/8/layout/vList2"/>
    <dgm:cxn modelId="{F590C4EC-112A-4CFD-9CDD-FC481C398CB5}" srcId="{722C970A-EA28-409F-806D-47EC8413A6FE}" destId="{67F7E394-1978-48F5-B8FB-B0A922876B04}" srcOrd="2" destOrd="0" parTransId="{A9B0B260-0381-4655-9973-FFDD13887366}" sibTransId="{277FE8C3-3771-4290-9D17-677035EF8355}"/>
    <dgm:cxn modelId="{B58BBF35-134A-4D2F-BD29-872A8556C736}" type="presOf" srcId="{D5593020-DED4-4FDC-8311-1A4516B2CB26}" destId="{A644C39E-B699-43BE-A2D7-4210DF72BBB6}" srcOrd="0" destOrd="0" presId="urn:microsoft.com/office/officeart/2005/8/layout/vList2"/>
    <dgm:cxn modelId="{BA834BD6-C7CA-47D6-8065-8C45A481A31D}" type="presOf" srcId="{722C970A-EA28-409F-806D-47EC8413A6FE}" destId="{86E9404D-56CF-4940-8330-8CB5875BCCE1}" srcOrd="0" destOrd="0" presId="urn:microsoft.com/office/officeart/2005/8/layout/vList2"/>
    <dgm:cxn modelId="{ACAE42A1-B33D-4207-86A7-CE1DC04B1B0F}" srcId="{722C970A-EA28-409F-806D-47EC8413A6FE}" destId="{2B032A3C-D1A3-4694-AF5E-CF3D2D3FE6EB}" srcOrd="1" destOrd="0" parTransId="{D23C1AB4-5586-4681-A0B2-2FA5CF2C74BA}" sibTransId="{2C9094E8-B486-4B0E-856F-BBC324B835FC}"/>
    <dgm:cxn modelId="{05CA5F48-DFF3-45AE-9127-6D3AA433B41F}" type="presParOf" srcId="{86E9404D-56CF-4940-8330-8CB5875BCCE1}" destId="{A644C39E-B699-43BE-A2D7-4210DF72BBB6}" srcOrd="0" destOrd="0" presId="urn:microsoft.com/office/officeart/2005/8/layout/vList2"/>
    <dgm:cxn modelId="{B0EA2027-2C43-4414-85AB-D6F7A937E81B}" type="presParOf" srcId="{86E9404D-56CF-4940-8330-8CB5875BCCE1}" destId="{EB2DAE94-0829-4BD3-831A-B78C3A2E04FA}" srcOrd="1" destOrd="0" presId="urn:microsoft.com/office/officeart/2005/8/layout/vList2"/>
    <dgm:cxn modelId="{158402AD-27DC-4159-9BED-4B79186A8EBB}" type="presParOf" srcId="{86E9404D-56CF-4940-8330-8CB5875BCCE1}" destId="{34672D93-13A3-4C70-BC24-E016EF5F3F16}" srcOrd="2" destOrd="0" presId="urn:microsoft.com/office/officeart/2005/8/layout/vList2"/>
    <dgm:cxn modelId="{79A1A274-D65C-4945-ABC2-8A8BD3FD84F3}" type="presParOf" srcId="{86E9404D-56CF-4940-8330-8CB5875BCCE1}" destId="{473B7798-A65D-4AAC-B149-B556DEFE03C8}" srcOrd="3" destOrd="0" presId="urn:microsoft.com/office/officeart/2005/8/layout/vList2"/>
    <dgm:cxn modelId="{D6338DFB-3DEE-493B-A69D-A632158E7665}" type="presParOf" srcId="{86E9404D-56CF-4940-8330-8CB5875BCCE1}" destId="{02C91EDC-E397-4F2C-89C0-C9EB6A35C208}" srcOrd="4" destOrd="0" presId="urn:microsoft.com/office/officeart/2005/8/layout/vList2"/>
    <dgm:cxn modelId="{C33BE194-C021-4F4E-88DA-4BFB300448F5}" type="presParOf" srcId="{86E9404D-56CF-4940-8330-8CB5875BCCE1}" destId="{BD0F6725-73A5-425E-A5F6-FBE8BAACB9D7}" srcOrd="5" destOrd="0" presId="urn:microsoft.com/office/officeart/2005/8/layout/vList2"/>
    <dgm:cxn modelId="{DC841647-3E42-4427-AEB3-AC5C8AD988DC}" type="presParOf" srcId="{86E9404D-56CF-4940-8330-8CB5875BCCE1}" destId="{0C782C81-25A6-4EA7-8C88-05E9795FF2B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C970A-EA28-409F-806D-47EC8413A6F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5593020-DED4-4FDC-8311-1A4516B2CB26}">
      <dgm:prSet custT="1"/>
      <dgm:spPr/>
      <dgm:t>
        <a:bodyPr/>
        <a:lstStyle/>
        <a:p>
          <a:pPr rtl="0"/>
          <a:r>
            <a:rPr lang="es-ES" sz="1600" b="1" dirty="0" err="1" smtClean="0">
              <a:latin typeface="+mn-lt"/>
              <a:cs typeface="DaunPenh" panose="01010101010101010101" pitchFamily="2" charset="0"/>
            </a:rPr>
            <a:t>Promote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participation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of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people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and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CSOs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in GCE</a:t>
          </a:r>
          <a:endParaRPr lang="es-ES" sz="1600" b="1" dirty="0">
            <a:latin typeface="+mn-lt"/>
            <a:cs typeface="DaunPenh" panose="01010101010101010101" pitchFamily="2" charset="0"/>
          </a:endParaRPr>
        </a:p>
      </dgm:t>
    </dgm:pt>
    <dgm:pt modelId="{B984DFA3-B316-4993-9EA7-7CB037FADC3D}" type="parTrans" cxnId="{E5B54BE8-BA3D-4B14-BB02-D0638F3A280E}">
      <dgm:prSet/>
      <dgm:spPr/>
      <dgm:t>
        <a:bodyPr/>
        <a:lstStyle/>
        <a:p>
          <a:endParaRPr lang="es-ES" sz="1600" b="1">
            <a:latin typeface="+mn-lt"/>
          </a:endParaRPr>
        </a:p>
      </dgm:t>
    </dgm:pt>
    <dgm:pt modelId="{51EBE956-6A4B-421E-8C3F-1E546816F4CB}" type="sibTrans" cxnId="{E5B54BE8-BA3D-4B14-BB02-D0638F3A280E}">
      <dgm:prSet/>
      <dgm:spPr/>
      <dgm:t>
        <a:bodyPr/>
        <a:lstStyle/>
        <a:p>
          <a:endParaRPr lang="es-ES" sz="1600" b="1">
            <a:latin typeface="+mn-lt"/>
          </a:endParaRPr>
        </a:p>
      </dgm:t>
    </dgm:pt>
    <dgm:pt modelId="{2B032A3C-D1A3-4694-AF5E-CF3D2D3FE6EB}">
      <dgm:prSet custT="1"/>
      <dgm:spPr/>
      <dgm:t>
        <a:bodyPr/>
        <a:lstStyle/>
        <a:p>
          <a:pPr rtl="0"/>
          <a:r>
            <a:rPr lang="es-ES" sz="1600" b="1" dirty="0" err="1" smtClean="0">
              <a:latin typeface="+mn-lt"/>
              <a:cs typeface="DaunPenh" panose="01010101010101010101" pitchFamily="2" charset="0"/>
            </a:rPr>
            <a:t>Promote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positive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attitudes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towards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peace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,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justice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, </a:t>
          </a:r>
          <a:r>
            <a:rPr lang="es-ES" sz="1600" b="1" dirty="0" err="1" smtClean="0">
              <a:latin typeface="+mn-lt"/>
              <a:cs typeface="DaunPenh" panose="01010101010101010101" pitchFamily="2" charset="0"/>
            </a:rPr>
            <a:t>HRs</a:t>
          </a:r>
          <a:r>
            <a:rPr lang="es-ES" sz="1600" b="1" dirty="0" smtClean="0">
              <a:latin typeface="+mn-lt"/>
              <a:cs typeface="DaunPenh" panose="01010101010101010101" pitchFamily="2" charset="0"/>
            </a:rPr>
            <a:t>….. </a:t>
          </a:r>
          <a:endParaRPr lang="es-ES" sz="1600" b="1" dirty="0">
            <a:latin typeface="+mn-lt"/>
            <a:cs typeface="DaunPenh" panose="01010101010101010101" pitchFamily="2" charset="0"/>
          </a:endParaRPr>
        </a:p>
      </dgm:t>
    </dgm:pt>
    <dgm:pt modelId="{D23C1AB4-5586-4681-A0B2-2FA5CF2C74BA}" type="parTrans" cxnId="{ACAE42A1-B33D-4207-86A7-CE1DC04B1B0F}">
      <dgm:prSet/>
      <dgm:spPr/>
      <dgm:t>
        <a:bodyPr/>
        <a:lstStyle/>
        <a:p>
          <a:endParaRPr lang="es-ES" sz="1600" b="1">
            <a:latin typeface="+mn-lt"/>
          </a:endParaRPr>
        </a:p>
      </dgm:t>
    </dgm:pt>
    <dgm:pt modelId="{2C9094E8-B486-4B0E-856F-BBC324B835FC}" type="sibTrans" cxnId="{ACAE42A1-B33D-4207-86A7-CE1DC04B1B0F}">
      <dgm:prSet/>
      <dgm:spPr/>
      <dgm:t>
        <a:bodyPr/>
        <a:lstStyle/>
        <a:p>
          <a:endParaRPr lang="es-ES" sz="1600" b="1">
            <a:latin typeface="+mn-lt"/>
          </a:endParaRPr>
        </a:p>
      </dgm:t>
    </dgm:pt>
    <dgm:pt modelId="{86E9404D-56CF-4940-8330-8CB5875BCCE1}" type="pres">
      <dgm:prSet presAssocID="{722C970A-EA28-409F-806D-47EC8413A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44C39E-B699-43BE-A2D7-4210DF72BBB6}" type="pres">
      <dgm:prSet presAssocID="{D5593020-DED4-4FDC-8311-1A4516B2CB26}" presName="parentText" presStyleLbl="node1" presStyleIdx="0" presStyleCnt="2" custScaleY="64355" custLinFactNeighborY="-489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DAE94-0829-4BD3-831A-B78C3A2E04FA}" type="pres">
      <dgm:prSet presAssocID="{51EBE956-6A4B-421E-8C3F-1E546816F4CB}" presName="spacer" presStyleCnt="0"/>
      <dgm:spPr/>
      <dgm:t>
        <a:bodyPr/>
        <a:lstStyle/>
        <a:p>
          <a:endParaRPr lang="es-ES"/>
        </a:p>
      </dgm:t>
    </dgm:pt>
    <dgm:pt modelId="{34672D93-13A3-4C70-BC24-E016EF5F3F16}" type="pres">
      <dgm:prSet presAssocID="{2B032A3C-D1A3-4694-AF5E-CF3D2D3FE6EB}" presName="parentText" presStyleLbl="node1" presStyleIdx="1" presStyleCnt="2" custScaleY="73038" custLinFactY="-2380" custLinFactNeighborX="-2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AE42A1-B33D-4207-86A7-CE1DC04B1B0F}" srcId="{722C970A-EA28-409F-806D-47EC8413A6FE}" destId="{2B032A3C-D1A3-4694-AF5E-CF3D2D3FE6EB}" srcOrd="1" destOrd="0" parTransId="{D23C1AB4-5586-4681-A0B2-2FA5CF2C74BA}" sibTransId="{2C9094E8-B486-4B0E-856F-BBC324B835FC}"/>
    <dgm:cxn modelId="{7E5B2611-D335-449A-AFAC-26498F53D406}" type="presOf" srcId="{2B032A3C-D1A3-4694-AF5E-CF3D2D3FE6EB}" destId="{34672D93-13A3-4C70-BC24-E016EF5F3F16}" srcOrd="0" destOrd="0" presId="urn:microsoft.com/office/officeart/2005/8/layout/vList2"/>
    <dgm:cxn modelId="{E5B54BE8-BA3D-4B14-BB02-D0638F3A280E}" srcId="{722C970A-EA28-409F-806D-47EC8413A6FE}" destId="{D5593020-DED4-4FDC-8311-1A4516B2CB26}" srcOrd="0" destOrd="0" parTransId="{B984DFA3-B316-4993-9EA7-7CB037FADC3D}" sibTransId="{51EBE956-6A4B-421E-8C3F-1E546816F4CB}"/>
    <dgm:cxn modelId="{B72422F3-625A-4DE1-A5F8-963F8E8E212C}" type="presOf" srcId="{D5593020-DED4-4FDC-8311-1A4516B2CB26}" destId="{A644C39E-B699-43BE-A2D7-4210DF72BBB6}" srcOrd="0" destOrd="0" presId="urn:microsoft.com/office/officeart/2005/8/layout/vList2"/>
    <dgm:cxn modelId="{8144400F-4EBB-4B3B-994B-BABAFF93CDC6}" type="presOf" srcId="{722C970A-EA28-409F-806D-47EC8413A6FE}" destId="{86E9404D-56CF-4940-8330-8CB5875BCCE1}" srcOrd="0" destOrd="0" presId="urn:microsoft.com/office/officeart/2005/8/layout/vList2"/>
    <dgm:cxn modelId="{88E95AB7-FE8E-49AF-978E-56880557B8F4}" type="presParOf" srcId="{86E9404D-56CF-4940-8330-8CB5875BCCE1}" destId="{A644C39E-B699-43BE-A2D7-4210DF72BBB6}" srcOrd="0" destOrd="0" presId="urn:microsoft.com/office/officeart/2005/8/layout/vList2"/>
    <dgm:cxn modelId="{CCED067A-DB3F-4734-8EC9-773E5BEFFE1E}" type="presParOf" srcId="{86E9404D-56CF-4940-8330-8CB5875BCCE1}" destId="{EB2DAE94-0829-4BD3-831A-B78C3A2E04FA}" srcOrd="1" destOrd="0" presId="urn:microsoft.com/office/officeart/2005/8/layout/vList2"/>
    <dgm:cxn modelId="{05BC7D46-3C96-4827-9618-D5FD4BBF36BD}" type="presParOf" srcId="{86E9404D-56CF-4940-8330-8CB5875BCCE1}" destId="{34672D93-13A3-4C70-BC24-E016EF5F3F1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C970A-EA28-409F-806D-47EC8413A6F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D5593020-DED4-4FDC-8311-1A4516B2CB26}">
      <dgm:prSet custT="1"/>
      <dgm:spPr/>
      <dgm:t>
        <a:bodyPr/>
        <a:lstStyle/>
        <a:p>
          <a:pPr rtl="0"/>
          <a:r>
            <a:rPr lang="es-ES" sz="1600" b="1" dirty="0" smtClean="0">
              <a:latin typeface="+mj-lt"/>
              <a:cs typeface="DaunPenh" panose="01010101010101010101" pitchFamily="2" charset="0"/>
            </a:rPr>
            <a:t>TRAINING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B984DFA3-B316-4993-9EA7-7CB037FADC3D}" type="parTrans" cxnId="{E5B54BE8-BA3D-4B14-BB02-D0638F3A280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51EBE956-6A4B-421E-8C3F-1E546816F4CB}" type="sibTrans" cxnId="{E5B54BE8-BA3D-4B14-BB02-D0638F3A280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B032A3C-D1A3-4694-AF5E-CF3D2D3FE6EB}">
      <dgm:prSet custT="1"/>
      <dgm:spPr/>
      <dgm:t>
        <a:bodyPr/>
        <a:lstStyle/>
        <a:p>
          <a:pPr rtl="0"/>
          <a:r>
            <a:rPr lang="es-ES" sz="1600" b="1" dirty="0" smtClean="0">
              <a:latin typeface="+mj-lt"/>
              <a:cs typeface="DaunPenh" panose="01010101010101010101" pitchFamily="2" charset="0"/>
            </a:rPr>
            <a:t>NETWORKING &amp; COORDINATION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D23C1AB4-5586-4681-A0B2-2FA5CF2C74BA}" type="parTrans" cxnId="{ACAE42A1-B33D-4207-86A7-CE1DC04B1B0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2C9094E8-B486-4B0E-856F-BBC324B835FC}" type="sibTrans" cxnId="{ACAE42A1-B33D-4207-86A7-CE1DC04B1B0F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7EF512B8-54CE-4D1E-8209-799B8451D2CD}">
      <dgm:prSet custT="1"/>
      <dgm:spPr/>
      <dgm:t>
        <a:bodyPr/>
        <a:lstStyle/>
        <a:p>
          <a:pPr rtl="0"/>
          <a:r>
            <a:rPr lang="es-ES" sz="1600" b="1" dirty="0" smtClean="0">
              <a:latin typeface="+mj-lt"/>
              <a:cs typeface="DaunPenh" panose="01010101010101010101" pitchFamily="2" charset="0"/>
            </a:rPr>
            <a:t>PARTICIPATION &amp; MOBILISATION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06A465BB-2D0B-46A9-AF2F-6FEAEC26B4B3}" type="parTrans" cxnId="{D3697BD3-AC90-48C7-BDA7-5C07CAACC0F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E77B8AC4-3519-4131-B2D3-E06C4BEA2225}" type="sibTrans" cxnId="{D3697BD3-AC90-48C7-BDA7-5C07CAACC0FE}">
      <dgm:prSet/>
      <dgm:spPr/>
      <dgm:t>
        <a:bodyPr/>
        <a:lstStyle/>
        <a:p>
          <a:endParaRPr lang="es-ES" sz="1600">
            <a:latin typeface="+mj-lt"/>
          </a:endParaRPr>
        </a:p>
      </dgm:t>
    </dgm:pt>
    <dgm:pt modelId="{9FF2B733-B7D2-4C0D-8954-3F714FA94E75}">
      <dgm:prSet custT="1"/>
      <dgm:spPr/>
      <dgm:t>
        <a:bodyPr/>
        <a:lstStyle/>
        <a:p>
          <a:pPr rtl="0"/>
          <a:r>
            <a:rPr lang="es-ES" sz="1600" b="1" dirty="0" smtClean="0">
              <a:latin typeface="+mj-lt"/>
              <a:cs typeface="DaunPenh" panose="01010101010101010101" pitchFamily="2" charset="0"/>
            </a:rPr>
            <a:t>RESEARCH</a:t>
          </a:r>
          <a:endParaRPr lang="es-ES" sz="1600" b="1" dirty="0">
            <a:latin typeface="+mj-lt"/>
            <a:cs typeface="DaunPenh" panose="01010101010101010101" pitchFamily="2" charset="0"/>
          </a:endParaRPr>
        </a:p>
      </dgm:t>
    </dgm:pt>
    <dgm:pt modelId="{C872B8AD-25DC-44A2-8DA8-AAB967A762F2}" type="parTrans" cxnId="{F3B11ED6-93D7-4BA8-8F3B-DDE68A5E21F9}">
      <dgm:prSet/>
      <dgm:spPr/>
      <dgm:t>
        <a:bodyPr/>
        <a:lstStyle/>
        <a:p>
          <a:endParaRPr lang="es-ES"/>
        </a:p>
      </dgm:t>
    </dgm:pt>
    <dgm:pt modelId="{5A83096C-4EB0-4B87-B722-CEF992E6450E}" type="sibTrans" cxnId="{F3B11ED6-93D7-4BA8-8F3B-DDE68A5E21F9}">
      <dgm:prSet/>
      <dgm:spPr/>
      <dgm:t>
        <a:bodyPr/>
        <a:lstStyle/>
        <a:p>
          <a:endParaRPr lang="es-ES"/>
        </a:p>
      </dgm:t>
    </dgm:pt>
    <dgm:pt modelId="{3BE353DD-0ACF-46C9-B33D-C78FF6308753}">
      <dgm:prSet custT="1"/>
      <dgm:spPr/>
      <dgm:t>
        <a:bodyPr/>
        <a:lstStyle/>
        <a:p>
          <a:pPr rtl="0"/>
          <a:r>
            <a:rPr lang="es-ES" sz="1600" b="1" dirty="0" smtClean="0">
              <a:latin typeface="+mj-lt"/>
              <a:cs typeface="DaunPenh" panose="01010101010101010101" pitchFamily="2" charset="0"/>
            </a:rPr>
            <a:t>TRAINING</a:t>
          </a:r>
          <a:endParaRPr lang="es-ES" sz="2000" b="1" dirty="0">
            <a:latin typeface="+mj-lt"/>
            <a:cs typeface="DaunPenh" panose="01010101010101010101" pitchFamily="2" charset="0"/>
          </a:endParaRPr>
        </a:p>
      </dgm:t>
    </dgm:pt>
    <dgm:pt modelId="{675087C8-6BF8-4BFD-836A-459DC2D53D0E}" type="parTrans" cxnId="{9FE0D602-40EB-4F48-AA72-7B9DBCE1F839}">
      <dgm:prSet/>
      <dgm:spPr/>
      <dgm:t>
        <a:bodyPr/>
        <a:lstStyle/>
        <a:p>
          <a:endParaRPr lang="es-ES"/>
        </a:p>
      </dgm:t>
    </dgm:pt>
    <dgm:pt modelId="{113D589D-4A3E-44BC-9815-01842138CD9C}" type="sibTrans" cxnId="{9FE0D602-40EB-4F48-AA72-7B9DBCE1F839}">
      <dgm:prSet/>
      <dgm:spPr/>
      <dgm:t>
        <a:bodyPr/>
        <a:lstStyle/>
        <a:p>
          <a:endParaRPr lang="es-ES"/>
        </a:p>
      </dgm:t>
    </dgm:pt>
    <dgm:pt modelId="{86E9404D-56CF-4940-8330-8CB5875BCCE1}" type="pres">
      <dgm:prSet presAssocID="{722C970A-EA28-409F-806D-47EC8413A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44C39E-B699-43BE-A2D7-4210DF72BBB6}" type="pres">
      <dgm:prSet presAssocID="{D5593020-DED4-4FDC-8311-1A4516B2CB26}" presName="parentText" presStyleLbl="node1" presStyleIdx="0" presStyleCnt="5" custScaleY="128472" custLinFactNeighborY="339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2DAE94-0829-4BD3-831A-B78C3A2E04FA}" type="pres">
      <dgm:prSet presAssocID="{51EBE956-6A4B-421E-8C3F-1E546816F4CB}" presName="spacer" presStyleCnt="0"/>
      <dgm:spPr/>
      <dgm:t>
        <a:bodyPr/>
        <a:lstStyle/>
        <a:p>
          <a:endParaRPr lang="es-ES"/>
        </a:p>
      </dgm:t>
    </dgm:pt>
    <dgm:pt modelId="{34672D93-13A3-4C70-BC24-E016EF5F3F16}" type="pres">
      <dgm:prSet presAssocID="{2B032A3C-D1A3-4694-AF5E-CF3D2D3FE6EB}" presName="parentText" presStyleLbl="node1" presStyleIdx="1" presStyleCnt="5" custScaleY="64022" custLinFactNeighborY="-152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B7798-A65D-4AAC-B149-B556DEFE03C8}" type="pres">
      <dgm:prSet presAssocID="{2C9094E8-B486-4B0E-856F-BBC324B835FC}" presName="spacer" presStyleCnt="0"/>
      <dgm:spPr/>
      <dgm:t>
        <a:bodyPr/>
        <a:lstStyle/>
        <a:p>
          <a:endParaRPr lang="es-ES"/>
        </a:p>
      </dgm:t>
    </dgm:pt>
    <dgm:pt modelId="{0C782C81-25A6-4EA7-8C88-05E9795FF2B0}" type="pres">
      <dgm:prSet presAssocID="{7EF512B8-54CE-4D1E-8209-799B8451D2CD}" presName="parentText" presStyleLbl="node1" presStyleIdx="2" presStyleCnt="5" custScaleY="119283" custLinFactY="507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DB775-580E-40FA-9572-096C670AEE54}" type="pres">
      <dgm:prSet presAssocID="{E77B8AC4-3519-4131-B2D3-E06C4BEA2225}" presName="spacer" presStyleCnt="0"/>
      <dgm:spPr/>
      <dgm:t>
        <a:bodyPr/>
        <a:lstStyle/>
        <a:p>
          <a:endParaRPr lang="es-ES"/>
        </a:p>
      </dgm:t>
    </dgm:pt>
    <dgm:pt modelId="{D8A3FCE6-228C-4956-8E9E-92B9F4CF28F1}" type="pres">
      <dgm:prSet presAssocID="{9FF2B733-B7D2-4C0D-8954-3F714FA94E75}" presName="parentText" presStyleLbl="node1" presStyleIdx="3" presStyleCnt="5" custScaleY="57095" custLinFactY="-12145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42C34-7C7B-4BA5-AACE-F63E5A8801D1}" type="pres">
      <dgm:prSet presAssocID="{5A83096C-4EB0-4B87-B722-CEF992E6450E}" presName="spacer" presStyleCnt="0"/>
      <dgm:spPr/>
      <dgm:t>
        <a:bodyPr/>
        <a:lstStyle/>
        <a:p>
          <a:endParaRPr lang="es-ES"/>
        </a:p>
      </dgm:t>
    </dgm:pt>
    <dgm:pt modelId="{E698770D-4B93-4A46-886B-074FD661A2CF}" type="pres">
      <dgm:prSet presAssocID="{3BE353DD-0ACF-46C9-B33D-C78FF6308753}" presName="parentText" presStyleLbl="node1" presStyleIdx="4" presStyleCnt="5" custScaleY="39835" custLinFactY="-48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F993F0-BBDB-41D2-9B90-E2157374644E}" type="presOf" srcId="{3BE353DD-0ACF-46C9-B33D-C78FF6308753}" destId="{E698770D-4B93-4A46-886B-074FD661A2CF}" srcOrd="0" destOrd="0" presId="urn:microsoft.com/office/officeart/2005/8/layout/vList2"/>
    <dgm:cxn modelId="{E5B54BE8-BA3D-4B14-BB02-D0638F3A280E}" srcId="{722C970A-EA28-409F-806D-47EC8413A6FE}" destId="{D5593020-DED4-4FDC-8311-1A4516B2CB26}" srcOrd="0" destOrd="0" parTransId="{B984DFA3-B316-4993-9EA7-7CB037FADC3D}" sibTransId="{51EBE956-6A4B-421E-8C3F-1E546816F4CB}"/>
    <dgm:cxn modelId="{B04257FB-BED8-483B-A558-F424CFEDC35A}" type="presOf" srcId="{2B032A3C-D1A3-4694-AF5E-CF3D2D3FE6EB}" destId="{34672D93-13A3-4C70-BC24-E016EF5F3F16}" srcOrd="0" destOrd="0" presId="urn:microsoft.com/office/officeart/2005/8/layout/vList2"/>
    <dgm:cxn modelId="{4B4DF597-29E2-4FB1-BDC5-81B8C74D50D8}" type="presOf" srcId="{722C970A-EA28-409F-806D-47EC8413A6FE}" destId="{86E9404D-56CF-4940-8330-8CB5875BCCE1}" srcOrd="0" destOrd="0" presId="urn:microsoft.com/office/officeart/2005/8/layout/vList2"/>
    <dgm:cxn modelId="{9FE0D602-40EB-4F48-AA72-7B9DBCE1F839}" srcId="{722C970A-EA28-409F-806D-47EC8413A6FE}" destId="{3BE353DD-0ACF-46C9-B33D-C78FF6308753}" srcOrd="4" destOrd="0" parTransId="{675087C8-6BF8-4BFD-836A-459DC2D53D0E}" sibTransId="{113D589D-4A3E-44BC-9815-01842138CD9C}"/>
    <dgm:cxn modelId="{6E6CFFA0-DCF9-458B-9C31-F1F93CDBC841}" type="presOf" srcId="{7EF512B8-54CE-4D1E-8209-799B8451D2CD}" destId="{0C782C81-25A6-4EA7-8C88-05E9795FF2B0}" srcOrd="0" destOrd="0" presId="urn:microsoft.com/office/officeart/2005/8/layout/vList2"/>
    <dgm:cxn modelId="{1262D97C-EF0F-4F66-B40E-28557FF02781}" type="presOf" srcId="{9FF2B733-B7D2-4C0D-8954-3F714FA94E75}" destId="{D8A3FCE6-228C-4956-8E9E-92B9F4CF28F1}" srcOrd="0" destOrd="0" presId="urn:microsoft.com/office/officeart/2005/8/layout/vList2"/>
    <dgm:cxn modelId="{D3697BD3-AC90-48C7-BDA7-5C07CAACC0FE}" srcId="{722C970A-EA28-409F-806D-47EC8413A6FE}" destId="{7EF512B8-54CE-4D1E-8209-799B8451D2CD}" srcOrd="2" destOrd="0" parTransId="{06A465BB-2D0B-46A9-AF2F-6FEAEC26B4B3}" sibTransId="{E77B8AC4-3519-4131-B2D3-E06C4BEA2225}"/>
    <dgm:cxn modelId="{F3B11ED6-93D7-4BA8-8F3B-DDE68A5E21F9}" srcId="{722C970A-EA28-409F-806D-47EC8413A6FE}" destId="{9FF2B733-B7D2-4C0D-8954-3F714FA94E75}" srcOrd="3" destOrd="0" parTransId="{C872B8AD-25DC-44A2-8DA8-AAB967A762F2}" sibTransId="{5A83096C-4EB0-4B87-B722-CEF992E6450E}"/>
    <dgm:cxn modelId="{ACAE42A1-B33D-4207-86A7-CE1DC04B1B0F}" srcId="{722C970A-EA28-409F-806D-47EC8413A6FE}" destId="{2B032A3C-D1A3-4694-AF5E-CF3D2D3FE6EB}" srcOrd="1" destOrd="0" parTransId="{D23C1AB4-5586-4681-A0B2-2FA5CF2C74BA}" sibTransId="{2C9094E8-B486-4B0E-856F-BBC324B835FC}"/>
    <dgm:cxn modelId="{7B22283F-5FF3-4E0C-9AE7-61B1E3F12BEA}" type="presOf" srcId="{D5593020-DED4-4FDC-8311-1A4516B2CB26}" destId="{A644C39E-B699-43BE-A2D7-4210DF72BBB6}" srcOrd="0" destOrd="0" presId="urn:microsoft.com/office/officeart/2005/8/layout/vList2"/>
    <dgm:cxn modelId="{F3A69CF4-3657-47D5-927B-A3D0097C821F}" type="presParOf" srcId="{86E9404D-56CF-4940-8330-8CB5875BCCE1}" destId="{A644C39E-B699-43BE-A2D7-4210DF72BBB6}" srcOrd="0" destOrd="0" presId="urn:microsoft.com/office/officeart/2005/8/layout/vList2"/>
    <dgm:cxn modelId="{71DE8BC9-125D-482D-9902-FF6DE24AD9D4}" type="presParOf" srcId="{86E9404D-56CF-4940-8330-8CB5875BCCE1}" destId="{EB2DAE94-0829-4BD3-831A-B78C3A2E04FA}" srcOrd="1" destOrd="0" presId="urn:microsoft.com/office/officeart/2005/8/layout/vList2"/>
    <dgm:cxn modelId="{7778C49B-88BF-4F98-AFEE-B423314F7AE4}" type="presParOf" srcId="{86E9404D-56CF-4940-8330-8CB5875BCCE1}" destId="{34672D93-13A3-4C70-BC24-E016EF5F3F16}" srcOrd="2" destOrd="0" presId="urn:microsoft.com/office/officeart/2005/8/layout/vList2"/>
    <dgm:cxn modelId="{CCB5CEF1-0564-4054-ACF6-59DF9F70172C}" type="presParOf" srcId="{86E9404D-56CF-4940-8330-8CB5875BCCE1}" destId="{473B7798-A65D-4AAC-B149-B556DEFE03C8}" srcOrd="3" destOrd="0" presId="urn:microsoft.com/office/officeart/2005/8/layout/vList2"/>
    <dgm:cxn modelId="{13AC141D-1195-4737-8C96-81C6C30BC941}" type="presParOf" srcId="{86E9404D-56CF-4940-8330-8CB5875BCCE1}" destId="{0C782C81-25A6-4EA7-8C88-05E9795FF2B0}" srcOrd="4" destOrd="0" presId="urn:microsoft.com/office/officeart/2005/8/layout/vList2"/>
    <dgm:cxn modelId="{2BE133A4-43B2-4132-A77B-6C4CBDE0D18F}" type="presParOf" srcId="{86E9404D-56CF-4940-8330-8CB5875BCCE1}" destId="{642DB775-580E-40FA-9572-096C670AEE54}" srcOrd="5" destOrd="0" presId="urn:microsoft.com/office/officeart/2005/8/layout/vList2"/>
    <dgm:cxn modelId="{1DD395D2-355A-4505-BED3-45AE279B2CE3}" type="presParOf" srcId="{86E9404D-56CF-4940-8330-8CB5875BCCE1}" destId="{D8A3FCE6-228C-4956-8E9E-92B9F4CF28F1}" srcOrd="6" destOrd="0" presId="urn:microsoft.com/office/officeart/2005/8/layout/vList2"/>
    <dgm:cxn modelId="{EAD202DC-0C5F-49FB-8F31-1D988FB3D8ED}" type="presParOf" srcId="{86E9404D-56CF-4940-8330-8CB5875BCCE1}" destId="{16842C34-7C7B-4BA5-AACE-F63E5A8801D1}" srcOrd="7" destOrd="0" presId="urn:microsoft.com/office/officeart/2005/8/layout/vList2"/>
    <dgm:cxn modelId="{FEC745A9-3D13-4055-B604-A385269090E3}" type="presParOf" srcId="{86E9404D-56CF-4940-8330-8CB5875BCCE1}" destId="{E698770D-4B93-4A46-886B-074FD661A2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468E9-8A58-4B7B-85B3-4C390B992C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8FBF48-AD55-4F3A-9542-74E04287BF4D}">
      <dgm:prSet phldrT="[Texto]" custT="1"/>
      <dgm:spPr/>
      <dgm:t>
        <a:bodyPr/>
        <a:lstStyle/>
        <a:p>
          <a:r>
            <a:rPr lang="es-ES" sz="2800" dirty="0" err="1" smtClean="0">
              <a:solidFill>
                <a:schemeClr val="accent1"/>
              </a:solidFill>
            </a:rPr>
            <a:t>Strategic</a:t>
          </a:r>
          <a:r>
            <a:rPr lang="es-ES" sz="2800" dirty="0" smtClean="0">
              <a:solidFill>
                <a:schemeClr val="accent1"/>
              </a:solidFill>
            </a:rPr>
            <a:t> </a:t>
          </a:r>
          <a:r>
            <a:rPr lang="es-ES" sz="2800" dirty="0" err="1" smtClean="0">
              <a:solidFill>
                <a:schemeClr val="accent1"/>
              </a:solidFill>
            </a:rPr>
            <a:t>Actions</a:t>
          </a:r>
          <a:endParaRPr lang="es-ES" sz="2800" dirty="0" smtClean="0">
            <a:solidFill>
              <a:schemeClr val="accent1"/>
            </a:solidFill>
          </a:endParaRPr>
        </a:p>
        <a:p>
          <a:r>
            <a:rPr lang="es-ES" sz="2800" smtClean="0">
              <a:solidFill>
                <a:schemeClr val="accent1"/>
              </a:solidFill>
            </a:rPr>
            <a:t>TRAINING</a:t>
          </a:r>
          <a:r>
            <a:rPr lang="es-ES" sz="2800" smtClean="0"/>
            <a:t> </a:t>
          </a:r>
          <a:endParaRPr lang="es-ES" sz="2800" dirty="0"/>
        </a:p>
      </dgm:t>
    </dgm:pt>
    <dgm:pt modelId="{C1FD4041-F95A-4C69-A3E6-3949FDEA33C2}" type="parTrans" cxnId="{EEDCE7A4-8BA2-4D1E-9DD4-D0BFBCCF9D78}">
      <dgm:prSet/>
      <dgm:spPr/>
      <dgm:t>
        <a:bodyPr/>
        <a:lstStyle/>
        <a:p>
          <a:endParaRPr lang="es-ES" sz="1800"/>
        </a:p>
      </dgm:t>
    </dgm:pt>
    <dgm:pt modelId="{C70A267C-4EEE-437B-8395-FBE8732617BB}" type="sibTrans" cxnId="{EEDCE7A4-8BA2-4D1E-9DD4-D0BFBCCF9D78}">
      <dgm:prSet/>
      <dgm:spPr/>
      <dgm:t>
        <a:bodyPr/>
        <a:lstStyle/>
        <a:p>
          <a:endParaRPr lang="es-ES" sz="1800"/>
        </a:p>
      </dgm:t>
    </dgm:pt>
    <dgm:pt modelId="{8A3E4847-0E51-4AB8-8236-13C343A636EE}">
      <dgm:prSet phldrT="[Texto]" custT="1"/>
      <dgm:spPr/>
      <dgm:t>
        <a:bodyPr/>
        <a:lstStyle/>
        <a:p>
          <a:r>
            <a:rPr lang="es-ES" sz="1400" dirty="0" smtClean="0"/>
            <a:t>Training </a:t>
          </a:r>
          <a:r>
            <a:rPr lang="es-ES" sz="1400" dirty="0" err="1" smtClean="0"/>
            <a:t>courses</a:t>
          </a:r>
          <a:r>
            <a:rPr lang="es-ES" sz="1400" dirty="0" smtClean="0"/>
            <a:t> </a:t>
          </a:r>
          <a:r>
            <a:rPr lang="es-ES" sz="1400" dirty="0" err="1" smtClean="0"/>
            <a:t>for</a:t>
          </a:r>
          <a:r>
            <a:rPr lang="es-ES" sz="1400" dirty="0" smtClean="0"/>
            <a:t> </a:t>
          </a:r>
          <a:r>
            <a:rPr lang="es-ES" sz="1400" dirty="0" err="1" smtClean="0"/>
            <a:t>educational</a:t>
          </a:r>
          <a:r>
            <a:rPr lang="es-ES" sz="1400" dirty="0" smtClean="0"/>
            <a:t> </a:t>
          </a:r>
          <a:r>
            <a:rPr lang="es-ES" sz="1400" dirty="0" err="1" smtClean="0"/>
            <a:t>agents</a:t>
          </a:r>
          <a:r>
            <a:rPr lang="es-ES" sz="1400" dirty="0" smtClean="0"/>
            <a:t> in formal and non-formal </a:t>
          </a:r>
          <a:r>
            <a:rPr lang="es-ES" sz="1400" dirty="0" err="1" smtClean="0"/>
            <a:t>settings</a:t>
          </a:r>
          <a:endParaRPr lang="es-ES" sz="1400" dirty="0" smtClean="0"/>
        </a:p>
        <a:p>
          <a:endParaRPr lang="es-ES" sz="1400" dirty="0" smtClean="0"/>
        </a:p>
      </dgm:t>
    </dgm:pt>
    <dgm:pt modelId="{E25918C8-7D5B-4AAD-BA32-272BFA236FED}" type="parTrans" cxnId="{FF7EEE32-FEFB-45D5-BB11-86DC32F9BEBD}">
      <dgm:prSet/>
      <dgm:spPr/>
      <dgm:t>
        <a:bodyPr/>
        <a:lstStyle/>
        <a:p>
          <a:endParaRPr lang="es-ES" sz="1800"/>
        </a:p>
      </dgm:t>
    </dgm:pt>
    <dgm:pt modelId="{AF010A31-19B1-42B7-9E8A-BC3882E672BD}" type="sibTrans" cxnId="{FF7EEE32-FEFB-45D5-BB11-86DC32F9BEBD}">
      <dgm:prSet/>
      <dgm:spPr/>
      <dgm:t>
        <a:bodyPr/>
        <a:lstStyle/>
        <a:p>
          <a:endParaRPr lang="es-ES" sz="1800"/>
        </a:p>
      </dgm:t>
    </dgm:pt>
    <dgm:pt modelId="{6CE3FEB2-F137-442F-8889-C00BC21641BD}">
      <dgm:prSet phldrT="[Texto]" custT="1"/>
      <dgm:spPr/>
      <dgm:t>
        <a:bodyPr/>
        <a:lstStyle/>
        <a:p>
          <a:r>
            <a:rPr lang="es-ES" sz="1400" dirty="0" err="1" smtClean="0"/>
            <a:t>Seminars</a:t>
          </a:r>
          <a:r>
            <a:rPr lang="es-ES" sz="1400" dirty="0" smtClean="0"/>
            <a:t> </a:t>
          </a:r>
          <a:r>
            <a:rPr lang="es-ES" sz="1400" dirty="0" err="1" smtClean="0"/>
            <a:t>on</a:t>
          </a:r>
          <a:r>
            <a:rPr lang="es-ES" sz="1400" dirty="0" smtClean="0"/>
            <a:t> GCE </a:t>
          </a:r>
          <a:r>
            <a:rPr lang="es-ES" sz="1400" dirty="0" err="1" smtClean="0"/>
            <a:t>for</a:t>
          </a:r>
          <a:r>
            <a:rPr lang="es-ES" sz="1400" dirty="0" smtClean="0"/>
            <a:t> </a:t>
          </a:r>
          <a:r>
            <a:rPr lang="es-ES" sz="1400" dirty="0" err="1" smtClean="0"/>
            <a:t>various</a:t>
          </a:r>
          <a:r>
            <a:rPr lang="es-ES" sz="1400" dirty="0" smtClean="0"/>
            <a:t> agentes </a:t>
          </a:r>
          <a:r>
            <a:rPr lang="es-ES" sz="1400" dirty="0" err="1" smtClean="0"/>
            <a:t>involved</a:t>
          </a:r>
          <a:r>
            <a:rPr lang="es-ES" sz="1400" dirty="0" smtClean="0"/>
            <a:t> in </a:t>
          </a:r>
          <a:r>
            <a:rPr lang="es-ES" sz="1400" dirty="0" err="1" smtClean="0"/>
            <a:t>education</a:t>
          </a:r>
          <a:endParaRPr lang="es-ES" sz="1400" dirty="0" smtClean="0"/>
        </a:p>
        <a:p>
          <a:endParaRPr lang="es-ES" sz="1400" dirty="0"/>
        </a:p>
      </dgm:t>
    </dgm:pt>
    <dgm:pt modelId="{B4BFB3CD-F327-448F-A1F6-290BEB7C3221}" type="parTrans" cxnId="{BD43AF9D-7AAF-4BE3-8A70-03D5C22DB015}">
      <dgm:prSet/>
      <dgm:spPr/>
      <dgm:t>
        <a:bodyPr/>
        <a:lstStyle/>
        <a:p>
          <a:endParaRPr lang="es-ES" sz="1800"/>
        </a:p>
      </dgm:t>
    </dgm:pt>
    <dgm:pt modelId="{7BC0325E-932C-474E-AC69-6A140E8AC670}" type="sibTrans" cxnId="{BD43AF9D-7AAF-4BE3-8A70-03D5C22DB015}">
      <dgm:prSet/>
      <dgm:spPr/>
      <dgm:t>
        <a:bodyPr/>
        <a:lstStyle/>
        <a:p>
          <a:endParaRPr lang="es-ES" sz="1800"/>
        </a:p>
      </dgm:t>
    </dgm:pt>
    <dgm:pt modelId="{8EA2E093-A2D4-4D1F-A9F5-0CE2E8565806}">
      <dgm:prSet phldrT="[Texto]" custT="1"/>
      <dgm:spPr/>
      <dgm:t>
        <a:bodyPr/>
        <a:lstStyle/>
        <a:p>
          <a:r>
            <a:rPr lang="es-ES" sz="1400" dirty="0" err="1" smtClean="0"/>
            <a:t>Annual</a:t>
          </a:r>
          <a:r>
            <a:rPr lang="es-ES" sz="1400" dirty="0" smtClean="0"/>
            <a:t> </a:t>
          </a:r>
          <a:r>
            <a:rPr lang="es-ES" sz="1400" dirty="0" err="1" smtClean="0"/>
            <a:t>seminars</a:t>
          </a:r>
          <a:r>
            <a:rPr lang="es-ES" sz="1400" dirty="0" smtClean="0"/>
            <a:t> to </a:t>
          </a:r>
          <a:r>
            <a:rPr lang="es-ES" sz="1400" dirty="0" err="1" smtClean="0"/>
            <a:t>exchange</a:t>
          </a:r>
          <a:r>
            <a:rPr lang="es-ES" sz="1400" dirty="0" smtClean="0"/>
            <a:t> </a:t>
          </a:r>
          <a:r>
            <a:rPr lang="es-ES" sz="1400" dirty="0" err="1" smtClean="0"/>
            <a:t>experiences</a:t>
          </a:r>
          <a:endParaRPr lang="es-ES" sz="1400" dirty="0"/>
        </a:p>
      </dgm:t>
    </dgm:pt>
    <dgm:pt modelId="{7BC1FFBC-D088-4DB8-8E65-F4DEB3232E0F}" type="parTrans" cxnId="{743641A0-316E-4BE7-BD67-F32E87B6D619}">
      <dgm:prSet/>
      <dgm:spPr/>
      <dgm:t>
        <a:bodyPr/>
        <a:lstStyle/>
        <a:p>
          <a:endParaRPr lang="es-ES" sz="1800"/>
        </a:p>
      </dgm:t>
    </dgm:pt>
    <dgm:pt modelId="{3183B081-A39C-48DF-A7D5-E6852ABEBB36}" type="sibTrans" cxnId="{743641A0-316E-4BE7-BD67-F32E87B6D619}">
      <dgm:prSet/>
      <dgm:spPr/>
      <dgm:t>
        <a:bodyPr/>
        <a:lstStyle/>
        <a:p>
          <a:endParaRPr lang="es-ES" sz="1800"/>
        </a:p>
      </dgm:t>
    </dgm:pt>
    <dgm:pt modelId="{5682E760-17EF-4C20-A5B3-0F819D32E1F6}">
      <dgm:prSet phldrT="[Texto]" custT="1"/>
      <dgm:spPr/>
      <dgm:t>
        <a:bodyPr/>
        <a:lstStyle/>
        <a:p>
          <a:r>
            <a:rPr lang="es-ES" sz="1400" dirty="0" err="1" smtClean="0"/>
            <a:t>Setting</a:t>
          </a:r>
          <a:r>
            <a:rPr lang="es-ES" sz="1400" dirty="0" smtClean="0"/>
            <a:t> up of a virtual </a:t>
          </a:r>
          <a:r>
            <a:rPr lang="es-ES" sz="1400" dirty="0" err="1" smtClean="0"/>
            <a:t>bank</a:t>
          </a:r>
          <a:r>
            <a:rPr lang="es-ES" sz="1400" dirty="0" smtClean="0"/>
            <a:t> of </a:t>
          </a:r>
          <a:r>
            <a:rPr lang="es-ES" sz="1400" dirty="0" err="1" smtClean="0"/>
            <a:t>resources</a:t>
          </a:r>
          <a:r>
            <a:rPr lang="es-ES" sz="1400" dirty="0" smtClean="0"/>
            <a:t>, </a:t>
          </a:r>
          <a:r>
            <a:rPr lang="es-ES" sz="1400" dirty="0" err="1" smtClean="0"/>
            <a:t>materials</a:t>
          </a:r>
          <a:r>
            <a:rPr lang="es-ES" sz="1400" dirty="0" smtClean="0"/>
            <a:t>, </a:t>
          </a:r>
          <a:r>
            <a:rPr lang="es-ES" sz="1400" dirty="0" err="1" smtClean="0"/>
            <a:t>programmes</a:t>
          </a:r>
          <a:r>
            <a:rPr lang="es-ES" sz="1400" dirty="0" smtClean="0"/>
            <a:t> and </a:t>
          </a:r>
          <a:r>
            <a:rPr lang="es-ES" sz="1400" dirty="0" err="1" smtClean="0"/>
            <a:t>significant</a:t>
          </a:r>
          <a:r>
            <a:rPr lang="es-ES" sz="1400" dirty="0" smtClean="0"/>
            <a:t> </a:t>
          </a:r>
          <a:r>
            <a:rPr lang="es-ES" sz="1400" dirty="0" err="1" smtClean="0"/>
            <a:t>actors</a:t>
          </a:r>
          <a:r>
            <a:rPr lang="es-ES" sz="1400" dirty="0" smtClean="0"/>
            <a:t>.</a:t>
          </a:r>
          <a:endParaRPr lang="es-ES" sz="1400" dirty="0"/>
        </a:p>
      </dgm:t>
    </dgm:pt>
    <dgm:pt modelId="{4A76B51C-8991-4201-ACEB-64574038090F}" type="parTrans" cxnId="{B1A2AC0A-5B90-4D44-A008-F81B66D4C8F7}">
      <dgm:prSet/>
      <dgm:spPr/>
      <dgm:t>
        <a:bodyPr/>
        <a:lstStyle/>
        <a:p>
          <a:endParaRPr lang="es-ES" sz="1800"/>
        </a:p>
      </dgm:t>
    </dgm:pt>
    <dgm:pt modelId="{C01898AA-B29A-418C-A616-7888D3AED347}" type="sibTrans" cxnId="{B1A2AC0A-5B90-4D44-A008-F81B66D4C8F7}">
      <dgm:prSet/>
      <dgm:spPr/>
      <dgm:t>
        <a:bodyPr/>
        <a:lstStyle/>
        <a:p>
          <a:endParaRPr lang="es-ES" sz="1800"/>
        </a:p>
      </dgm:t>
    </dgm:pt>
    <dgm:pt modelId="{708AA97D-7F75-499E-84D0-1235FE8B7B45}">
      <dgm:prSet phldrT="[Texto]" custT="1"/>
      <dgm:spPr/>
      <dgm:t>
        <a:bodyPr/>
        <a:lstStyle/>
        <a:p>
          <a:r>
            <a:rPr lang="es-ES" sz="1400" dirty="0" smtClean="0"/>
            <a:t>Training </a:t>
          </a:r>
          <a:r>
            <a:rPr lang="es-ES" sz="1400" dirty="0" err="1" smtClean="0"/>
            <a:t>courses</a:t>
          </a:r>
          <a:r>
            <a:rPr lang="es-ES" sz="1400" dirty="0" smtClean="0"/>
            <a:t> </a:t>
          </a:r>
          <a:r>
            <a:rPr lang="es-ES" sz="1400" dirty="0" err="1" smtClean="0"/>
            <a:t>for</a:t>
          </a:r>
          <a:r>
            <a:rPr lang="es-ES" sz="1400" dirty="0" smtClean="0"/>
            <a:t> non-formal </a:t>
          </a:r>
          <a:r>
            <a:rPr lang="es-ES" sz="1400" dirty="0" err="1" smtClean="0"/>
            <a:t>educational</a:t>
          </a:r>
          <a:r>
            <a:rPr lang="es-ES" sz="1400" dirty="0" smtClean="0"/>
            <a:t> social </a:t>
          </a:r>
          <a:r>
            <a:rPr lang="es-ES" sz="1400" dirty="0" err="1" smtClean="0"/>
            <a:t>agents</a:t>
          </a:r>
          <a:r>
            <a:rPr lang="es-ES" sz="1400" dirty="0" smtClean="0"/>
            <a:t> (</a:t>
          </a:r>
          <a:r>
            <a:rPr lang="es-ES" sz="1400" dirty="0" err="1" smtClean="0"/>
            <a:t>topics</a:t>
          </a:r>
          <a:r>
            <a:rPr lang="es-ES" sz="1400" dirty="0" smtClean="0"/>
            <a:t>, </a:t>
          </a:r>
          <a:r>
            <a:rPr lang="es-ES" sz="1400" dirty="0" err="1" smtClean="0"/>
            <a:t>methods</a:t>
          </a:r>
          <a:r>
            <a:rPr lang="es-ES" sz="1400" dirty="0" smtClean="0"/>
            <a:t> , </a:t>
          </a:r>
          <a:r>
            <a:rPr lang="es-ES" sz="1400" dirty="0" err="1" smtClean="0"/>
            <a:t>collaborative</a:t>
          </a:r>
          <a:r>
            <a:rPr lang="es-ES" sz="1400" dirty="0" smtClean="0"/>
            <a:t> </a:t>
          </a:r>
          <a:r>
            <a:rPr lang="es-ES" sz="1400" dirty="0" err="1" smtClean="0"/>
            <a:t>work</a:t>
          </a:r>
          <a:r>
            <a:rPr lang="es-ES" sz="1400" dirty="0" smtClean="0"/>
            <a:t>)</a:t>
          </a:r>
          <a:endParaRPr lang="es-ES" sz="1400" dirty="0"/>
        </a:p>
      </dgm:t>
    </dgm:pt>
    <dgm:pt modelId="{2B4FF228-5E02-4715-B0BD-90C6E097377C}" type="parTrans" cxnId="{A91EC986-CEF4-41D1-A9E5-89741F926142}">
      <dgm:prSet/>
      <dgm:spPr/>
      <dgm:t>
        <a:bodyPr/>
        <a:lstStyle/>
        <a:p>
          <a:endParaRPr lang="es-ES" sz="1800"/>
        </a:p>
      </dgm:t>
    </dgm:pt>
    <dgm:pt modelId="{8FD13983-A488-4846-8442-F8AB351CD805}" type="sibTrans" cxnId="{A91EC986-CEF4-41D1-A9E5-89741F926142}">
      <dgm:prSet/>
      <dgm:spPr/>
      <dgm:t>
        <a:bodyPr/>
        <a:lstStyle/>
        <a:p>
          <a:endParaRPr lang="es-ES" sz="1800"/>
        </a:p>
      </dgm:t>
    </dgm:pt>
    <dgm:pt modelId="{75D1011E-6514-4C9A-AFFC-B394CC5CF3CF}">
      <dgm:prSet phldrT="[Texto]" custT="1"/>
      <dgm:spPr/>
      <dgm:t>
        <a:bodyPr/>
        <a:lstStyle/>
        <a:p>
          <a:r>
            <a:rPr lang="es-ES" sz="1400" dirty="0" err="1" smtClean="0"/>
            <a:t>Continous</a:t>
          </a:r>
          <a:r>
            <a:rPr lang="es-ES" sz="1400" dirty="0" smtClean="0"/>
            <a:t> </a:t>
          </a:r>
          <a:r>
            <a:rPr lang="es-ES" sz="1400" dirty="0" err="1" smtClean="0"/>
            <a:t>advice</a:t>
          </a:r>
          <a:r>
            <a:rPr lang="es-ES" sz="1400" dirty="0" smtClean="0"/>
            <a:t> and </a:t>
          </a:r>
          <a:r>
            <a:rPr lang="es-ES" sz="1400" dirty="0" err="1" smtClean="0"/>
            <a:t>support</a:t>
          </a:r>
          <a:r>
            <a:rPr lang="es-ES" sz="1400" dirty="0" smtClean="0"/>
            <a:t> </a:t>
          </a:r>
          <a:r>
            <a:rPr lang="es-ES" sz="1400" dirty="0" err="1" smtClean="0"/>
            <a:t>during</a:t>
          </a:r>
          <a:r>
            <a:rPr lang="es-ES" sz="1400" dirty="0" smtClean="0"/>
            <a:t> </a:t>
          </a:r>
          <a:r>
            <a:rPr lang="es-ES" sz="1400" dirty="0" err="1" smtClean="0"/>
            <a:t>the</a:t>
          </a:r>
          <a:r>
            <a:rPr lang="es-ES" sz="1400" dirty="0" smtClean="0"/>
            <a:t> </a:t>
          </a:r>
          <a:r>
            <a:rPr lang="es-ES" sz="1400" dirty="0" err="1" smtClean="0"/>
            <a:t>design</a:t>
          </a:r>
          <a:r>
            <a:rPr lang="es-ES" sz="1400" dirty="0" smtClean="0"/>
            <a:t> and </a:t>
          </a:r>
          <a:r>
            <a:rPr lang="es-ES" sz="1400" dirty="0" err="1" smtClean="0"/>
            <a:t>implementation</a:t>
          </a:r>
          <a:r>
            <a:rPr lang="es-ES" sz="1400" dirty="0" smtClean="0"/>
            <a:t> </a:t>
          </a:r>
          <a:r>
            <a:rPr lang="es-ES" sz="1400" dirty="0" err="1" smtClean="0"/>
            <a:t>phase</a:t>
          </a:r>
          <a:endParaRPr lang="es-ES" sz="1400" dirty="0"/>
        </a:p>
      </dgm:t>
    </dgm:pt>
    <dgm:pt modelId="{16F84E6C-25A8-46FA-A10A-EAB0BBB45AC6}" type="parTrans" cxnId="{EB15B9AE-0031-42A9-A72D-3E87E6A78868}">
      <dgm:prSet/>
      <dgm:spPr/>
      <dgm:t>
        <a:bodyPr/>
        <a:lstStyle/>
        <a:p>
          <a:endParaRPr lang="es-ES" sz="1800"/>
        </a:p>
      </dgm:t>
    </dgm:pt>
    <dgm:pt modelId="{84662704-796B-41EA-A026-BA4DC0E6F75F}" type="sibTrans" cxnId="{EB15B9AE-0031-42A9-A72D-3E87E6A78868}">
      <dgm:prSet/>
      <dgm:spPr/>
      <dgm:t>
        <a:bodyPr/>
        <a:lstStyle/>
        <a:p>
          <a:endParaRPr lang="es-ES" sz="1800"/>
        </a:p>
      </dgm:t>
    </dgm:pt>
    <dgm:pt modelId="{6BC0E08D-87B9-439D-B93B-FFDCF8884B57}">
      <dgm:prSet phldrT="[Texto]" custT="1"/>
      <dgm:spPr/>
      <dgm:t>
        <a:bodyPr/>
        <a:lstStyle/>
        <a:p>
          <a:endParaRPr lang="es-ES" sz="1400" dirty="0"/>
        </a:p>
      </dgm:t>
    </dgm:pt>
    <dgm:pt modelId="{83A9C7FA-B992-4C10-8C7C-C3B7584FDCC1}" type="parTrans" cxnId="{7DB1ACAE-45A7-4A9C-959D-99DEF335115F}">
      <dgm:prSet/>
      <dgm:spPr/>
      <dgm:t>
        <a:bodyPr/>
        <a:lstStyle/>
        <a:p>
          <a:endParaRPr lang="es-ES"/>
        </a:p>
      </dgm:t>
    </dgm:pt>
    <dgm:pt modelId="{7E8EE13D-4753-4DE6-8F4A-4D042B4CADD9}" type="sibTrans" cxnId="{7DB1ACAE-45A7-4A9C-959D-99DEF335115F}">
      <dgm:prSet/>
      <dgm:spPr/>
      <dgm:t>
        <a:bodyPr/>
        <a:lstStyle/>
        <a:p>
          <a:endParaRPr lang="es-ES"/>
        </a:p>
      </dgm:t>
    </dgm:pt>
    <dgm:pt modelId="{B0FA6988-AE8D-4A5C-AD2E-C96188521C62}" type="pres">
      <dgm:prSet presAssocID="{2CF468E9-8A58-4B7B-85B3-4C390B992C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672FF66-9122-4BD0-99B2-E1A4F3A6B7DC}" type="pres">
      <dgm:prSet presAssocID="{188FBF48-AD55-4F3A-9542-74E04287BF4D}" presName="thickLine" presStyleLbl="alignNode1" presStyleIdx="0" presStyleCnt="1"/>
      <dgm:spPr/>
    </dgm:pt>
    <dgm:pt modelId="{D991EBCF-18BC-42A6-B733-5C41ED0361F7}" type="pres">
      <dgm:prSet presAssocID="{188FBF48-AD55-4F3A-9542-74E04287BF4D}" presName="horz1" presStyleCnt="0"/>
      <dgm:spPr/>
    </dgm:pt>
    <dgm:pt modelId="{1F541341-6A71-4834-A384-39FEEA743287}" type="pres">
      <dgm:prSet presAssocID="{188FBF48-AD55-4F3A-9542-74E04287BF4D}" presName="tx1" presStyleLbl="revTx" presStyleIdx="0" presStyleCnt="8"/>
      <dgm:spPr/>
      <dgm:t>
        <a:bodyPr/>
        <a:lstStyle/>
        <a:p>
          <a:endParaRPr lang="es-ES"/>
        </a:p>
      </dgm:t>
    </dgm:pt>
    <dgm:pt modelId="{0CD6C378-A2C6-4352-960D-014EAF9E6F70}" type="pres">
      <dgm:prSet presAssocID="{188FBF48-AD55-4F3A-9542-74E04287BF4D}" presName="vert1" presStyleCnt="0"/>
      <dgm:spPr/>
    </dgm:pt>
    <dgm:pt modelId="{66F5C9CC-AAD9-4143-B693-2E3082ADB392}" type="pres">
      <dgm:prSet presAssocID="{8A3E4847-0E51-4AB8-8236-13C343A636EE}" presName="vertSpace2a" presStyleCnt="0"/>
      <dgm:spPr/>
    </dgm:pt>
    <dgm:pt modelId="{EA80CA6F-1DC8-4D0C-9C5B-35C097990FB7}" type="pres">
      <dgm:prSet presAssocID="{8A3E4847-0E51-4AB8-8236-13C343A636EE}" presName="horz2" presStyleCnt="0"/>
      <dgm:spPr/>
    </dgm:pt>
    <dgm:pt modelId="{871F3B29-85B7-440C-B587-2F1B8FF9026E}" type="pres">
      <dgm:prSet presAssocID="{8A3E4847-0E51-4AB8-8236-13C343A636EE}" presName="horzSpace2" presStyleCnt="0"/>
      <dgm:spPr/>
    </dgm:pt>
    <dgm:pt modelId="{B93DD692-7B4D-4ACD-9D60-155289FF2887}" type="pres">
      <dgm:prSet presAssocID="{8A3E4847-0E51-4AB8-8236-13C343A636EE}" presName="tx2" presStyleLbl="revTx" presStyleIdx="1" presStyleCnt="8" custScaleY="74183" custLinFactNeighborX="0" custLinFactNeighborY="44321"/>
      <dgm:spPr/>
      <dgm:t>
        <a:bodyPr/>
        <a:lstStyle/>
        <a:p>
          <a:endParaRPr lang="es-ES"/>
        </a:p>
      </dgm:t>
    </dgm:pt>
    <dgm:pt modelId="{88A03D4A-7C7C-4033-BAD2-5CE29AABA597}" type="pres">
      <dgm:prSet presAssocID="{8A3E4847-0E51-4AB8-8236-13C343A636EE}" presName="vert2" presStyleCnt="0"/>
      <dgm:spPr/>
    </dgm:pt>
    <dgm:pt modelId="{BB6011B5-C7CD-4DBF-B6BC-CDB0C2A86DD5}" type="pres">
      <dgm:prSet presAssocID="{8A3E4847-0E51-4AB8-8236-13C343A636EE}" presName="thinLine2b" presStyleLbl="callout" presStyleIdx="0" presStyleCnt="7" custLinFactY="158575" custLinFactNeighborX="0" custLinFactNeighborY="200000"/>
      <dgm:spPr/>
    </dgm:pt>
    <dgm:pt modelId="{E42100BB-9223-44E6-9C63-BAA168FEE68F}" type="pres">
      <dgm:prSet presAssocID="{8A3E4847-0E51-4AB8-8236-13C343A636EE}" presName="vertSpace2b" presStyleCnt="0"/>
      <dgm:spPr/>
    </dgm:pt>
    <dgm:pt modelId="{17228E40-69D8-4052-8E10-A47AF3A6303E}" type="pres">
      <dgm:prSet presAssocID="{6CE3FEB2-F137-442F-8889-C00BC21641BD}" presName="horz2" presStyleCnt="0"/>
      <dgm:spPr/>
    </dgm:pt>
    <dgm:pt modelId="{3C357A40-AB9E-42C7-BA30-5B811D465072}" type="pres">
      <dgm:prSet presAssocID="{6CE3FEB2-F137-442F-8889-C00BC21641BD}" presName="horzSpace2" presStyleCnt="0"/>
      <dgm:spPr/>
    </dgm:pt>
    <dgm:pt modelId="{37CC9105-B882-4867-9349-41C465005A22}" type="pres">
      <dgm:prSet presAssocID="{6CE3FEB2-F137-442F-8889-C00BC21641BD}" presName="tx2" presStyleLbl="revTx" presStyleIdx="2" presStyleCnt="8" custScaleY="144212" custLinFactNeighborX="0" custLinFactNeighborY="89427"/>
      <dgm:spPr/>
      <dgm:t>
        <a:bodyPr/>
        <a:lstStyle/>
        <a:p>
          <a:endParaRPr lang="es-ES"/>
        </a:p>
      </dgm:t>
    </dgm:pt>
    <dgm:pt modelId="{20D36862-074A-4252-85E7-4F2C6B13A7BA}" type="pres">
      <dgm:prSet presAssocID="{6CE3FEB2-F137-442F-8889-C00BC21641BD}" presName="vert2" presStyleCnt="0"/>
      <dgm:spPr/>
    </dgm:pt>
    <dgm:pt modelId="{06BE4605-7DF9-405B-87F3-77C56BAD854E}" type="pres">
      <dgm:prSet presAssocID="{6CE3FEB2-F137-442F-8889-C00BC21641BD}" presName="thinLine2b" presStyleLbl="callout" presStyleIdx="1" presStyleCnt="7" custFlipVert="0" custSzY="90135" custScaleX="96704" custLinFactY="396632" custLinFactNeighborX="3800" custLinFactNeighborY="400000"/>
      <dgm:spPr>
        <a:ln>
          <a:noFill/>
        </a:ln>
      </dgm:spPr>
    </dgm:pt>
    <dgm:pt modelId="{F953B859-D2DB-47CA-950E-5F1D75B88295}" type="pres">
      <dgm:prSet presAssocID="{6CE3FEB2-F137-442F-8889-C00BC21641BD}" presName="vertSpace2b" presStyleCnt="0"/>
      <dgm:spPr/>
    </dgm:pt>
    <dgm:pt modelId="{A1977614-8251-4FD4-A2F9-0E0753E7D692}" type="pres">
      <dgm:prSet presAssocID="{8EA2E093-A2D4-4D1F-A9F5-0CE2E8565806}" presName="horz2" presStyleCnt="0"/>
      <dgm:spPr/>
    </dgm:pt>
    <dgm:pt modelId="{A7554F54-C50D-432E-AE88-B93F87340EDD}" type="pres">
      <dgm:prSet presAssocID="{8EA2E093-A2D4-4D1F-A9F5-0CE2E8565806}" presName="horzSpace2" presStyleCnt="0"/>
      <dgm:spPr/>
    </dgm:pt>
    <dgm:pt modelId="{CAD3A2E0-7E02-4B9A-9834-B2CC1CBE2403}" type="pres">
      <dgm:prSet presAssocID="{8EA2E093-A2D4-4D1F-A9F5-0CE2E8565806}" presName="tx2" presStyleLbl="revTx" presStyleIdx="3" presStyleCnt="8" custScaleY="131849" custLinFactNeighborX="0" custLinFactNeighborY="24088"/>
      <dgm:spPr/>
      <dgm:t>
        <a:bodyPr/>
        <a:lstStyle/>
        <a:p>
          <a:endParaRPr lang="es-ES"/>
        </a:p>
      </dgm:t>
    </dgm:pt>
    <dgm:pt modelId="{68254C27-1080-4E2B-A3E9-CD64679DF569}" type="pres">
      <dgm:prSet presAssocID="{8EA2E093-A2D4-4D1F-A9F5-0CE2E8565806}" presName="vert2" presStyleCnt="0"/>
      <dgm:spPr/>
    </dgm:pt>
    <dgm:pt modelId="{E5A28205-F860-4A9B-A0CB-052F906CD3FE}" type="pres">
      <dgm:prSet presAssocID="{8EA2E093-A2D4-4D1F-A9F5-0CE2E8565806}" presName="thinLine2b" presStyleLbl="callout" presStyleIdx="2" presStyleCnt="7" custLinFactY="-1288235" custLinFactNeighborX="0" custLinFactNeighborY="-1300000"/>
      <dgm:spPr/>
    </dgm:pt>
    <dgm:pt modelId="{80C6E2D6-2F74-474A-B6BA-A693603DF6F2}" type="pres">
      <dgm:prSet presAssocID="{8EA2E093-A2D4-4D1F-A9F5-0CE2E8565806}" presName="vertSpace2b" presStyleCnt="0"/>
      <dgm:spPr/>
    </dgm:pt>
    <dgm:pt modelId="{EB29BE35-35A9-4351-965A-F87D6CFDEB29}" type="pres">
      <dgm:prSet presAssocID="{6BC0E08D-87B9-439D-B93B-FFDCF8884B57}" presName="horz2" presStyleCnt="0"/>
      <dgm:spPr/>
    </dgm:pt>
    <dgm:pt modelId="{8B4639FE-18ED-4A0D-A44C-E17F5C52D387}" type="pres">
      <dgm:prSet presAssocID="{6BC0E08D-87B9-439D-B93B-FFDCF8884B57}" presName="horzSpace2" presStyleCnt="0"/>
      <dgm:spPr/>
    </dgm:pt>
    <dgm:pt modelId="{35596FEA-A361-4462-8656-23A08B8F21A6}" type="pres">
      <dgm:prSet presAssocID="{6BC0E08D-87B9-439D-B93B-FFDCF8884B57}" presName="tx2" presStyleLbl="revTx" presStyleIdx="4" presStyleCnt="8"/>
      <dgm:spPr/>
      <dgm:t>
        <a:bodyPr/>
        <a:lstStyle/>
        <a:p>
          <a:endParaRPr lang="es-ES"/>
        </a:p>
      </dgm:t>
    </dgm:pt>
    <dgm:pt modelId="{81858E3D-BE46-4D40-8D9B-E04B7919486A}" type="pres">
      <dgm:prSet presAssocID="{6BC0E08D-87B9-439D-B93B-FFDCF8884B57}" presName="vert2" presStyleCnt="0"/>
      <dgm:spPr/>
    </dgm:pt>
    <dgm:pt modelId="{E9F72721-94E8-48A0-9D59-020B52FEDB09}" type="pres">
      <dgm:prSet presAssocID="{6BC0E08D-87B9-439D-B93B-FFDCF8884B57}" presName="thinLine2b" presStyleLbl="callout" presStyleIdx="3" presStyleCnt="7" custLinFactY="-1200000" custLinFactNeighborX="0" custLinFactNeighborY="-1272457"/>
      <dgm:spPr/>
    </dgm:pt>
    <dgm:pt modelId="{AC2658F2-F4B4-4C6D-B09A-180C690DBDB0}" type="pres">
      <dgm:prSet presAssocID="{6BC0E08D-87B9-439D-B93B-FFDCF8884B57}" presName="vertSpace2b" presStyleCnt="0"/>
      <dgm:spPr/>
    </dgm:pt>
    <dgm:pt modelId="{7FCC47FD-4955-4218-9D57-BE82185EF754}" type="pres">
      <dgm:prSet presAssocID="{5682E760-17EF-4C20-A5B3-0F819D32E1F6}" presName="horz2" presStyleCnt="0"/>
      <dgm:spPr/>
    </dgm:pt>
    <dgm:pt modelId="{4A2DE05B-25ED-43A3-87D0-0DFBD56D4CF3}" type="pres">
      <dgm:prSet presAssocID="{5682E760-17EF-4C20-A5B3-0F819D32E1F6}" presName="horzSpace2" presStyleCnt="0"/>
      <dgm:spPr/>
    </dgm:pt>
    <dgm:pt modelId="{64545A1D-3CDC-4E48-865C-A83005FDC0DD}" type="pres">
      <dgm:prSet presAssocID="{5682E760-17EF-4C20-A5B3-0F819D32E1F6}" presName="tx2" presStyleLbl="revTx" presStyleIdx="5" presStyleCnt="8" custLinFactNeighborX="0" custLinFactNeighborY="-93472"/>
      <dgm:spPr/>
      <dgm:t>
        <a:bodyPr/>
        <a:lstStyle/>
        <a:p>
          <a:endParaRPr lang="es-ES"/>
        </a:p>
      </dgm:t>
    </dgm:pt>
    <dgm:pt modelId="{0A5A39D6-FE5A-478B-9F54-5102E818C0B7}" type="pres">
      <dgm:prSet presAssocID="{5682E760-17EF-4C20-A5B3-0F819D32E1F6}" presName="vert2" presStyleCnt="0"/>
      <dgm:spPr/>
    </dgm:pt>
    <dgm:pt modelId="{63FCB7B1-A3BA-4C89-8221-162A77346337}" type="pres">
      <dgm:prSet presAssocID="{5682E760-17EF-4C20-A5B3-0F819D32E1F6}" presName="thinLine2b" presStyleLbl="callout" presStyleIdx="4" presStyleCnt="7" custLinFactY="-700000" custLinFactNeighborX="0" custLinFactNeighborY="-762326"/>
      <dgm:spPr/>
      <dgm:t>
        <a:bodyPr/>
        <a:lstStyle/>
        <a:p>
          <a:endParaRPr lang="es-ES"/>
        </a:p>
      </dgm:t>
    </dgm:pt>
    <dgm:pt modelId="{4A387071-A8E4-4C1E-A161-98E3E060EC7B}" type="pres">
      <dgm:prSet presAssocID="{5682E760-17EF-4C20-A5B3-0F819D32E1F6}" presName="vertSpace2b" presStyleCnt="0"/>
      <dgm:spPr/>
    </dgm:pt>
    <dgm:pt modelId="{7A69B29D-348C-418E-A24E-FA44EA2C41C2}" type="pres">
      <dgm:prSet presAssocID="{708AA97D-7F75-499E-84D0-1235FE8B7B45}" presName="horz2" presStyleCnt="0"/>
      <dgm:spPr/>
    </dgm:pt>
    <dgm:pt modelId="{CFE3E3F7-1279-4E13-9C67-C2FF6E222233}" type="pres">
      <dgm:prSet presAssocID="{708AA97D-7F75-499E-84D0-1235FE8B7B45}" presName="horzSpace2" presStyleCnt="0"/>
      <dgm:spPr/>
    </dgm:pt>
    <dgm:pt modelId="{8D8D43C9-01C8-46B3-AC5C-BEAEA868E313}" type="pres">
      <dgm:prSet presAssocID="{708AA97D-7F75-499E-84D0-1235FE8B7B45}" presName="tx2" presStyleLbl="revTx" presStyleIdx="6" presStyleCnt="8" custLinFactNeighborX="0" custLinFactNeighborY="-29084"/>
      <dgm:spPr/>
      <dgm:t>
        <a:bodyPr/>
        <a:lstStyle/>
        <a:p>
          <a:endParaRPr lang="es-ES"/>
        </a:p>
      </dgm:t>
    </dgm:pt>
    <dgm:pt modelId="{8D9FA373-43DC-4B6C-957B-74A31D95752D}" type="pres">
      <dgm:prSet presAssocID="{708AA97D-7F75-499E-84D0-1235FE8B7B45}" presName="vert2" presStyleCnt="0"/>
      <dgm:spPr/>
    </dgm:pt>
    <dgm:pt modelId="{D20E15A6-22D3-43F2-B806-F80AB5130D63}" type="pres">
      <dgm:prSet presAssocID="{708AA97D-7F75-499E-84D0-1235FE8B7B45}" presName="thinLine2b" presStyleLbl="callout" presStyleIdx="5" presStyleCnt="7" custLinFactY="-200000" custLinFactNeighborX="0" custLinFactNeighborY="-233682"/>
      <dgm:spPr/>
    </dgm:pt>
    <dgm:pt modelId="{AAA10E0E-E3C7-4AA0-AFAB-AB47B5605CAB}" type="pres">
      <dgm:prSet presAssocID="{708AA97D-7F75-499E-84D0-1235FE8B7B45}" presName="vertSpace2b" presStyleCnt="0"/>
      <dgm:spPr/>
    </dgm:pt>
    <dgm:pt modelId="{9222AF0C-DCDA-4529-A838-EAC9DF7A63CF}" type="pres">
      <dgm:prSet presAssocID="{75D1011E-6514-4C9A-AFFC-B394CC5CF3CF}" presName="horz2" presStyleCnt="0"/>
      <dgm:spPr/>
    </dgm:pt>
    <dgm:pt modelId="{E41E14C1-DBAB-4622-B739-7F98DB6AB4A1}" type="pres">
      <dgm:prSet presAssocID="{75D1011E-6514-4C9A-AFFC-B394CC5CF3CF}" presName="horzSpace2" presStyleCnt="0"/>
      <dgm:spPr/>
    </dgm:pt>
    <dgm:pt modelId="{E55B3B7B-62F3-4D15-BD26-1DBFFD07F676}" type="pres">
      <dgm:prSet presAssocID="{75D1011E-6514-4C9A-AFFC-B394CC5CF3CF}" presName="tx2" presStyleLbl="revTx" presStyleIdx="7" presStyleCnt="8"/>
      <dgm:spPr/>
      <dgm:t>
        <a:bodyPr/>
        <a:lstStyle/>
        <a:p>
          <a:endParaRPr lang="es-ES"/>
        </a:p>
      </dgm:t>
    </dgm:pt>
    <dgm:pt modelId="{27276A06-E230-40B6-BCE0-94D49EC500CD}" type="pres">
      <dgm:prSet presAssocID="{75D1011E-6514-4C9A-AFFC-B394CC5CF3CF}" presName="vert2" presStyleCnt="0"/>
      <dgm:spPr/>
    </dgm:pt>
    <dgm:pt modelId="{726F2972-6632-4624-A76E-13F949FCA7A5}" type="pres">
      <dgm:prSet presAssocID="{75D1011E-6514-4C9A-AFFC-B394CC5CF3CF}" presName="thinLine2b" presStyleLbl="callout" presStyleIdx="6" presStyleCnt="7"/>
      <dgm:spPr/>
    </dgm:pt>
    <dgm:pt modelId="{91A9D580-A089-43E8-9F87-8E899621D617}" type="pres">
      <dgm:prSet presAssocID="{75D1011E-6514-4C9A-AFFC-B394CC5CF3CF}" presName="vertSpace2b" presStyleCnt="0"/>
      <dgm:spPr/>
    </dgm:pt>
  </dgm:ptLst>
  <dgm:cxnLst>
    <dgm:cxn modelId="{7DB1ACAE-45A7-4A9C-959D-99DEF335115F}" srcId="{188FBF48-AD55-4F3A-9542-74E04287BF4D}" destId="{6BC0E08D-87B9-439D-B93B-FFDCF8884B57}" srcOrd="3" destOrd="0" parTransId="{83A9C7FA-B992-4C10-8C7C-C3B7584FDCC1}" sibTransId="{7E8EE13D-4753-4DE6-8F4A-4D042B4CADD9}"/>
    <dgm:cxn modelId="{407091F1-7A88-497C-A0C6-40012D2209F4}" type="presOf" srcId="{2CF468E9-8A58-4B7B-85B3-4C390B992C19}" destId="{B0FA6988-AE8D-4A5C-AD2E-C96188521C62}" srcOrd="0" destOrd="0" presId="urn:microsoft.com/office/officeart/2008/layout/LinedList"/>
    <dgm:cxn modelId="{E6CEE1EF-2B45-44F6-9A82-840A05FB42D8}" type="presOf" srcId="{75D1011E-6514-4C9A-AFFC-B394CC5CF3CF}" destId="{E55B3B7B-62F3-4D15-BD26-1DBFFD07F676}" srcOrd="0" destOrd="0" presId="urn:microsoft.com/office/officeart/2008/layout/LinedList"/>
    <dgm:cxn modelId="{EB15B9AE-0031-42A9-A72D-3E87E6A78868}" srcId="{188FBF48-AD55-4F3A-9542-74E04287BF4D}" destId="{75D1011E-6514-4C9A-AFFC-B394CC5CF3CF}" srcOrd="6" destOrd="0" parTransId="{16F84E6C-25A8-46FA-A10A-EAB0BBB45AC6}" sibTransId="{84662704-796B-41EA-A026-BA4DC0E6F75F}"/>
    <dgm:cxn modelId="{F2F41A77-825E-418A-A0D9-E91698367182}" type="presOf" srcId="{708AA97D-7F75-499E-84D0-1235FE8B7B45}" destId="{8D8D43C9-01C8-46B3-AC5C-BEAEA868E313}" srcOrd="0" destOrd="0" presId="urn:microsoft.com/office/officeart/2008/layout/LinedList"/>
    <dgm:cxn modelId="{BD43AF9D-7AAF-4BE3-8A70-03D5C22DB015}" srcId="{188FBF48-AD55-4F3A-9542-74E04287BF4D}" destId="{6CE3FEB2-F137-442F-8889-C00BC21641BD}" srcOrd="1" destOrd="0" parTransId="{B4BFB3CD-F327-448F-A1F6-290BEB7C3221}" sibTransId="{7BC0325E-932C-474E-AC69-6A140E8AC670}"/>
    <dgm:cxn modelId="{7D166EC4-B2E8-4691-BE7D-625C9F0A48D8}" type="presOf" srcId="{5682E760-17EF-4C20-A5B3-0F819D32E1F6}" destId="{64545A1D-3CDC-4E48-865C-A83005FDC0DD}" srcOrd="0" destOrd="0" presId="urn:microsoft.com/office/officeart/2008/layout/LinedList"/>
    <dgm:cxn modelId="{7A9893A7-11A2-468B-A897-D6D0B792EF4F}" type="presOf" srcId="{188FBF48-AD55-4F3A-9542-74E04287BF4D}" destId="{1F541341-6A71-4834-A384-39FEEA743287}" srcOrd="0" destOrd="0" presId="urn:microsoft.com/office/officeart/2008/layout/LinedList"/>
    <dgm:cxn modelId="{FF7EEE32-FEFB-45D5-BB11-86DC32F9BEBD}" srcId="{188FBF48-AD55-4F3A-9542-74E04287BF4D}" destId="{8A3E4847-0E51-4AB8-8236-13C343A636EE}" srcOrd="0" destOrd="0" parTransId="{E25918C8-7D5B-4AAD-BA32-272BFA236FED}" sibTransId="{AF010A31-19B1-42B7-9E8A-BC3882E672BD}"/>
    <dgm:cxn modelId="{0417EE51-7D61-4FFB-BEAA-595CF0C4ADA1}" type="presOf" srcId="{8EA2E093-A2D4-4D1F-A9F5-0CE2E8565806}" destId="{CAD3A2E0-7E02-4B9A-9834-B2CC1CBE2403}" srcOrd="0" destOrd="0" presId="urn:microsoft.com/office/officeart/2008/layout/LinedList"/>
    <dgm:cxn modelId="{C5DCBB09-21B4-4080-89E9-26B5D9FBC830}" type="presOf" srcId="{6CE3FEB2-F137-442F-8889-C00BC21641BD}" destId="{37CC9105-B882-4867-9349-41C465005A22}" srcOrd="0" destOrd="0" presId="urn:microsoft.com/office/officeart/2008/layout/LinedList"/>
    <dgm:cxn modelId="{AD90748B-58DB-4280-9201-B8317C2C45B8}" type="presOf" srcId="{6BC0E08D-87B9-439D-B93B-FFDCF8884B57}" destId="{35596FEA-A361-4462-8656-23A08B8F21A6}" srcOrd="0" destOrd="0" presId="urn:microsoft.com/office/officeart/2008/layout/LinedList"/>
    <dgm:cxn modelId="{6CD8EDC2-2E3E-4EE6-A820-3F501FD62006}" type="presOf" srcId="{8A3E4847-0E51-4AB8-8236-13C343A636EE}" destId="{B93DD692-7B4D-4ACD-9D60-155289FF2887}" srcOrd="0" destOrd="0" presId="urn:microsoft.com/office/officeart/2008/layout/LinedList"/>
    <dgm:cxn modelId="{743641A0-316E-4BE7-BD67-F32E87B6D619}" srcId="{188FBF48-AD55-4F3A-9542-74E04287BF4D}" destId="{8EA2E093-A2D4-4D1F-A9F5-0CE2E8565806}" srcOrd="2" destOrd="0" parTransId="{7BC1FFBC-D088-4DB8-8E65-F4DEB3232E0F}" sibTransId="{3183B081-A39C-48DF-A7D5-E6852ABEBB36}"/>
    <dgm:cxn modelId="{B1A2AC0A-5B90-4D44-A008-F81B66D4C8F7}" srcId="{188FBF48-AD55-4F3A-9542-74E04287BF4D}" destId="{5682E760-17EF-4C20-A5B3-0F819D32E1F6}" srcOrd="4" destOrd="0" parTransId="{4A76B51C-8991-4201-ACEB-64574038090F}" sibTransId="{C01898AA-B29A-418C-A616-7888D3AED347}"/>
    <dgm:cxn modelId="{EEDCE7A4-8BA2-4D1E-9DD4-D0BFBCCF9D78}" srcId="{2CF468E9-8A58-4B7B-85B3-4C390B992C19}" destId="{188FBF48-AD55-4F3A-9542-74E04287BF4D}" srcOrd="0" destOrd="0" parTransId="{C1FD4041-F95A-4C69-A3E6-3949FDEA33C2}" sibTransId="{C70A267C-4EEE-437B-8395-FBE8732617BB}"/>
    <dgm:cxn modelId="{A91EC986-CEF4-41D1-A9E5-89741F926142}" srcId="{188FBF48-AD55-4F3A-9542-74E04287BF4D}" destId="{708AA97D-7F75-499E-84D0-1235FE8B7B45}" srcOrd="5" destOrd="0" parTransId="{2B4FF228-5E02-4715-B0BD-90C6E097377C}" sibTransId="{8FD13983-A488-4846-8442-F8AB351CD805}"/>
    <dgm:cxn modelId="{9D20845E-08BE-47EA-AA41-42DE2F7F7B1E}" type="presParOf" srcId="{B0FA6988-AE8D-4A5C-AD2E-C96188521C62}" destId="{C672FF66-9122-4BD0-99B2-E1A4F3A6B7DC}" srcOrd="0" destOrd="0" presId="urn:microsoft.com/office/officeart/2008/layout/LinedList"/>
    <dgm:cxn modelId="{82AB02CC-1422-44B0-A79A-60151172483F}" type="presParOf" srcId="{B0FA6988-AE8D-4A5C-AD2E-C96188521C62}" destId="{D991EBCF-18BC-42A6-B733-5C41ED0361F7}" srcOrd="1" destOrd="0" presId="urn:microsoft.com/office/officeart/2008/layout/LinedList"/>
    <dgm:cxn modelId="{5F991E21-C967-4364-9242-CF1B7CD4D75C}" type="presParOf" srcId="{D991EBCF-18BC-42A6-B733-5C41ED0361F7}" destId="{1F541341-6A71-4834-A384-39FEEA743287}" srcOrd="0" destOrd="0" presId="urn:microsoft.com/office/officeart/2008/layout/LinedList"/>
    <dgm:cxn modelId="{11F6863A-B3D5-4F0C-8A06-5EDF851FB737}" type="presParOf" srcId="{D991EBCF-18BC-42A6-B733-5C41ED0361F7}" destId="{0CD6C378-A2C6-4352-960D-014EAF9E6F70}" srcOrd="1" destOrd="0" presId="urn:microsoft.com/office/officeart/2008/layout/LinedList"/>
    <dgm:cxn modelId="{CDEB8C77-A8C6-4D9A-B130-6ECD43315A33}" type="presParOf" srcId="{0CD6C378-A2C6-4352-960D-014EAF9E6F70}" destId="{66F5C9CC-AAD9-4143-B693-2E3082ADB392}" srcOrd="0" destOrd="0" presId="urn:microsoft.com/office/officeart/2008/layout/LinedList"/>
    <dgm:cxn modelId="{8C3EAE75-321A-4505-8FEE-9D16650F2D0C}" type="presParOf" srcId="{0CD6C378-A2C6-4352-960D-014EAF9E6F70}" destId="{EA80CA6F-1DC8-4D0C-9C5B-35C097990FB7}" srcOrd="1" destOrd="0" presId="urn:microsoft.com/office/officeart/2008/layout/LinedList"/>
    <dgm:cxn modelId="{5F0C719F-AD51-4107-8166-494D85B8A631}" type="presParOf" srcId="{EA80CA6F-1DC8-4D0C-9C5B-35C097990FB7}" destId="{871F3B29-85B7-440C-B587-2F1B8FF9026E}" srcOrd="0" destOrd="0" presId="urn:microsoft.com/office/officeart/2008/layout/LinedList"/>
    <dgm:cxn modelId="{C9E111BE-C77B-4D8F-A264-243F5A451212}" type="presParOf" srcId="{EA80CA6F-1DC8-4D0C-9C5B-35C097990FB7}" destId="{B93DD692-7B4D-4ACD-9D60-155289FF2887}" srcOrd="1" destOrd="0" presId="urn:microsoft.com/office/officeart/2008/layout/LinedList"/>
    <dgm:cxn modelId="{2CD93A27-B1D4-4AFA-8F61-749B20FFC790}" type="presParOf" srcId="{EA80CA6F-1DC8-4D0C-9C5B-35C097990FB7}" destId="{88A03D4A-7C7C-4033-BAD2-5CE29AABA597}" srcOrd="2" destOrd="0" presId="urn:microsoft.com/office/officeart/2008/layout/LinedList"/>
    <dgm:cxn modelId="{A70901D9-891F-418C-AEF8-258DCE4D4033}" type="presParOf" srcId="{0CD6C378-A2C6-4352-960D-014EAF9E6F70}" destId="{BB6011B5-C7CD-4DBF-B6BC-CDB0C2A86DD5}" srcOrd="2" destOrd="0" presId="urn:microsoft.com/office/officeart/2008/layout/LinedList"/>
    <dgm:cxn modelId="{8E6C248A-AA5F-4240-9FFE-C534B2DD1A77}" type="presParOf" srcId="{0CD6C378-A2C6-4352-960D-014EAF9E6F70}" destId="{E42100BB-9223-44E6-9C63-BAA168FEE68F}" srcOrd="3" destOrd="0" presId="urn:microsoft.com/office/officeart/2008/layout/LinedList"/>
    <dgm:cxn modelId="{430661D4-8AF0-4098-9011-15517062E2F5}" type="presParOf" srcId="{0CD6C378-A2C6-4352-960D-014EAF9E6F70}" destId="{17228E40-69D8-4052-8E10-A47AF3A6303E}" srcOrd="4" destOrd="0" presId="urn:microsoft.com/office/officeart/2008/layout/LinedList"/>
    <dgm:cxn modelId="{EF4736B3-CB56-492A-BBD9-7FF9F723C74A}" type="presParOf" srcId="{17228E40-69D8-4052-8E10-A47AF3A6303E}" destId="{3C357A40-AB9E-42C7-BA30-5B811D465072}" srcOrd="0" destOrd="0" presId="urn:microsoft.com/office/officeart/2008/layout/LinedList"/>
    <dgm:cxn modelId="{F9F11F13-3349-44EF-8468-560F74AE8CF0}" type="presParOf" srcId="{17228E40-69D8-4052-8E10-A47AF3A6303E}" destId="{37CC9105-B882-4867-9349-41C465005A22}" srcOrd="1" destOrd="0" presId="urn:microsoft.com/office/officeart/2008/layout/LinedList"/>
    <dgm:cxn modelId="{9E613869-E4EF-4514-94C9-D864CBB05205}" type="presParOf" srcId="{17228E40-69D8-4052-8E10-A47AF3A6303E}" destId="{20D36862-074A-4252-85E7-4F2C6B13A7BA}" srcOrd="2" destOrd="0" presId="urn:microsoft.com/office/officeart/2008/layout/LinedList"/>
    <dgm:cxn modelId="{94762D14-CC91-4854-8251-304347156D4F}" type="presParOf" srcId="{0CD6C378-A2C6-4352-960D-014EAF9E6F70}" destId="{06BE4605-7DF9-405B-87F3-77C56BAD854E}" srcOrd="5" destOrd="0" presId="urn:microsoft.com/office/officeart/2008/layout/LinedList"/>
    <dgm:cxn modelId="{A3E3FBF2-C55E-4A28-A198-B420167FE393}" type="presParOf" srcId="{0CD6C378-A2C6-4352-960D-014EAF9E6F70}" destId="{F953B859-D2DB-47CA-950E-5F1D75B88295}" srcOrd="6" destOrd="0" presId="urn:microsoft.com/office/officeart/2008/layout/LinedList"/>
    <dgm:cxn modelId="{EDC4AE06-8F23-4E67-85B8-640390377116}" type="presParOf" srcId="{0CD6C378-A2C6-4352-960D-014EAF9E6F70}" destId="{A1977614-8251-4FD4-A2F9-0E0753E7D692}" srcOrd="7" destOrd="0" presId="urn:microsoft.com/office/officeart/2008/layout/LinedList"/>
    <dgm:cxn modelId="{AB4731B7-5671-4A0F-A589-1ABA907B5C01}" type="presParOf" srcId="{A1977614-8251-4FD4-A2F9-0E0753E7D692}" destId="{A7554F54-C50D-432E-AE88-B93F87340EDD}" srcOrd="0" destOrd="0" presId="urn:microsoft.com/office/officeart/2008/layout/LinedList"/>
    <dgm:cxn modelId="{21FAECEA-0F07-46C9-8CBA-18F2B3318EF9}" type="presParOf" srcId="{A1977614-8251-4FD4-A2F9-0E0753E7D692}" destId="{CAD3A2E0-7E02-4B9A-9834-B2CC1CBE2403}" srcOrd="1" destOrd="0" presId="urn:microsoft.com/office/officeart/2008/layout/LinedList"/>
    <dgm:cxn modelId="{A2BF55C8-1A75-4774-9A9A-67D6CBDBB031}" type="presParOf" srcId="{A1977614-8251-4FD4-A2F9-0E0753E7D692}" destId="{68254C27-1080-4E2B-A3E9-CD64679DF569}" srcOrd="2" destOrd="0" presId="urn:microsoft.com/office/officeart/2008/layout/LinedList"/>
    <dgm:cxn modelId="{EC7CB64F-0EAC-4102-8CAF-BFE99450345D}" type="presParOf" srcId="{0CD6C378-A2C6-4352-960D-014EAF9E6F70}" destId="{E5A28205-F860-4A9B-A0CB-052F906CD3FE}" srcOrd="8" destOrd="0" presId="urn:microsoft.com/office/officeart/2008/layout/LinedList"/>
    <dgm:cxn modelId="{94640679-9480-4CBC-A4AA-753A53FCC385}" type="presParOf" srcId="{0CD6C378-A2C6-4352-960D-014EAF9E6F70}" destId="{80C6E2D6-2F74-474A-B6BA-A693603DF6F2}" srcOrd="9" destOrd="0" presId="urn:microsoft.com/office/officeart/2008/layout/LinedList"/>
    <dgm:cxn modelId="{B9C87DDB-E395-4422-BC9A-8F574FFC3952}" type="presParOf" srcId="{0CD6C378-A2C6-4352-960D-014EAF9E6F70}" destId="{EB29BE35-35A9-4351-965A-F87D6CFDEB29}" srcOrd="10" destOrd="0" presId="urn:microsoft.com/office/officeart/2008/layout/LinedList"/>
    <dgm:cxn modelId="{96A831E4-E385-4AEF-93FA-F44BB6149F8E}" type="presParOf" srcId="{EB29BE35-35A9-4351-965A-F87D6CFDEB29}" destId="{8B4639FE-18ED-4A0D-A44C-E17F5C52D387}" srcOrd="0" destOrd="0" presId="urn:microsoft.com/office/officeart/2008/layout/LinedList"/>
    <dgm:cxn modelId="{529453FC-EEED-4D70-B6B8-68C575F3403A}" type="presParOf" srcId="{EB29BE35-35A9-4351-965A-F87D6CFDEB29}" destId="{35596FEA-A361-4462-8656-23A08B8F21A6}" srcOrd="1" destOrd="0" presId="urn:microsoft.com/office/officeart/2008/layout/LinedList"/>
    <dgm:cxn modelId="{EDF4E816-DE9D-4279-ADB8-E5999E52E4FA}" type="presParOf" srcId="{EB29BE35-35A9-4351-965A-F87D6CFDEB29}" destId="{81858E3D-BE46-4D40-8D9B-E04B7919486A}" srcOrd="2" destOrd="0" presId="urn:microsoft.com/office/officeart/2008/layout/LinedList"/>
    <dgm:cxn modelId="{EFEE7164-5BEB-4259-92F4-450D964FE165}" type="presParOf" srcId="{0CD6C378-A2C6-4352-960D-014EAF9E6F70}" destId="{E9F72721-94E8-48A0-9D59-020B52FEDB09}" srcOrd="11" destOrd="0" presId="urn:microsoft.com/office/officeart/2008/layout/LinedList"/>
    <dgm:cxn modelId="{62D03E61-D818-4D84-9C4E-CE1E6D837EC5}" type="presParOf" srcId="{0CD6C378-A2C6-4352-960D-014EAF9E6F70}" destId="{AC2658F2-F4B4-4C6D-B09A-180C690DBDB0}" srcOrd="12" destOrd="0" presId="urn:microsoft.com/office/officeart/2008/layout/LinedList"/>
    <dgm:cxn modelId="{03F259AC-8B42-4EE9-9E35-AA0A973F0428}" type="presParOf" srcId="{0CD6C378-A2C6-4352-960D-014EAF9E6F70}" destId="{7FCC47FD-4955-4218-9D57-BE82185EF754}" srcOrd="13" destOrd="0" presId="urn:microsoft.com/office/officeart/2008/layout/LinedList"/>
    <dgm:cxn modelId="{69BB9555-ECD6-456E-BCC1-FEBBB638A68F}" type="presParOf" srcId="{7FCC47FD-4955-4218-9D57-BE82185EF754}" destId="{4A2DE05B-25ED-43A3-87D0-0DFBD56D4CF3}" srcOrd="0" destOrd="0" presId="urn:microsoft.com/office/officeart/2008/layout/LinedList"/>
    <dgm:cxn modelId="{F0B49EEA-27EF-4A51-B245-725FBEAB3A12}" type="presParOf" srcId="{7FCC47FD-4955-4218-9D57-BE82185EF754}" destId="{64545A1D-3CDC-4E48-865C-A83005FDC0DD}" srcOrd="1" destOrd="0" presId="urn:microsoft.com/office/officeart/2008/layout/LinedList"/>
    <dgm:cxn modelId="{5F9E9F21-6BB0-47D1-8E8D-EADE560EB9DF}" type="presParOf" srcId="{7FCC47FD-4955-4218-9D57-BE82185EF754}" destId="{0A5A39D6-FE5A-478B-9F54-5102E818C0B7}" srcOrd="2" destOrd="0" presId="urn:microsoft.com/office/officeart/2008/layout/LinedList"/>
    <dgm:cxn modelId="{39C98DD8-77AB-46D6-8F06-544FB2E9F499}" type="presParOf" srcId="{0CD6C378-A2C6-4352-960D-014EAF9E6F70}" destId="{63FCB7B1-A3BA-4C89-8221-162A77346337}" srcOrd="14" destOrd="0" presId="urn:microsoft.com/office/officeart/2008/layout/LinedList"/>
    <dgm:cxn modelId="{F3A43FA2-E8F6-4870-916F-0B413CC8CDF8}" type="presParOf" srcId="{0CD6C378-A2C6-4352-960D-014EAF9E6F70}" destId="{4A387071-A8E4-4C1E-A161-98E3E060EC7B}" srcOrd="15" destOrd="0" presId="urn:microsoft.com/office/officeart/2008/layout/LinedList"/>
    <dgm:cxn modelId="{046BC33E-B309-475B-BDDA-D577AD7693E6}" type="presParOf" srcId="{0CD6C378-A2C6-4352-960D-014EAF9E6F70}" destId="{7A69B29D-348C-418E-A24E-FA44EA2C41C2}" srcOrd="16" destOrd="0" presId="urn:microsoft.com/office/officeart/2008/layout/LinedList"/>
    <dgm:cxn modelId="{22711E12-9667-4836-9F31-83A6A47976A9}" type="presParOf" srcId="{7A69B29D-348C-418E-A24E-FA44EA2C41C2}" destId="{CFE3E3F7-1279-4E13-9C67-C2FF6E222233}" srcOrd="0" destOrd="0" presId="urn:microsoft.com/office/officeart/2008/layout/LinedList"/>
    <dgm:cxn modelId="{5B87EB34-0E0A-4FFA-A923-E4363E4E93A3}" type="presParOf" srcId="{7A69B29D-348C-418E-A24E-FA44EA2C41C2}" destId="{8D8D43C9-01C8-46B3-AC5C-BEAEA868E313}" srcOrd="1" destOrd="0" presId="urn:microsoft.com/office/officeart/2008/layout/LinedList"/>
    <dgm:cxn modelId="{FB6849D0-D6B4-4644-8E6A-63CCB37D6D79}" type="presParOf" srcId="{7A69B29D-348C-418E-A24E-FA44EA2C41C2}" destId="{8D9FA373-43DC-4B6C-957B-74A31D95752D}" srcOrd="2" destOrd="0" presId="urn:microsoft.com/office/officeart/2008/layout/LinedList"/>
    <dgm:cxn modelId="{AD921EF1-3E91-4FA4-B747-76287F63E123}" type="presParOf" srcId="{0CD6C378-A2C6-4352-960D-014EAF9E6F70}" destId="{D20E15A6-22D3-43F2-B806-F80AB5130D63}" srcOrd="17" destOrd="0" presId="urn:microsoft.com/office/officeart/2008/layout/LinedList"/>
    <dgm:cxn modelId="{393838D0-E2A0-456F-9B53-BC754602BAF8}" type="presParOf" srcId="{0CD6C378-A2C6-4352-960D-014EAF9E6F70}" destId="{AAA10E0E-E3C7-4AA0-AFAB-AB47B5605CAB}" srcOrd="18" destOrd="0" presId="urn:microsoft.com/office/officeart/2008/layout/LinedList"/>
    <dgm:cxn modelId="{1C4F0BFD-6717-42BF-9116-082A17215C28}" type="presParOf" srcId="{0CD6C378-A2C6-4352-960D-014EAF9E6F70}" destId="{9222AF0C-DCDA-4529-A838-EAC9DF7A63CF}" srcOrd="19" destOrd="0" presId="urn:microsoft.com/office/officeart/2008/layout/LinedList"/>
    <dgm:cxn modelId="{9F3195B9-76F8-4D3E-B64B-8FDB420D5739}" type="presParOf" srcId="{9222AF0C-DCDA-4529-A838-EAC9DF7A63CF}" destId="{E41E14C1-DBAB-4622-B739-7F98DB6AB4A1}" srcOrd="0" destOrd="0" presId="urn:microsoft.com/office/officeart/2008/layout/LinedList"/>
    <dgm:cxn modelId="{B2FB3AB2-80E5-41D3-9DAC-9C504A4CC224}" type="presParOf" srcId="{9222AF0C-DCDA-4529-A838-EAC9DF7A63CF}" destId="{E55B3B7B-62F3-4D15-BD26-1DBFFD07F676}" srcOrd="1" destOrd="0" presId="urn:microsoft.com/office/officeart/2008/layout/LinedList"/>
    <dgm:cxn modelId="{65E48ACC-B428-40F9-AD3E-3000984DDE3A}" type="presParOf" srcId="{9222AF0C-DCDA-4529-A838-EAC9DF7A63CF}" destId="{27276A06-E230-40B6-BCE0-94D49EC500CD}" srcOrd="2" destOrd="0" presId="urn:microsoft.com/office/officeart/2008/layout/LinedList"/>
    <dgm:cxn modelId="{B74813F4-9D00-4A2E-985E-AABC3F79CFE6}" type="presParOf" srcId="{0CD6C378-A2C6-4352-960D-014EAF9E6F70}" destId="{726F2972-6632-4624-A76E-13F949FCA7A5}" srcOrd="20" destOrd="0" presId="urn:microsoft.com/office/officeart/2008/layout/LinedList"/>
    <dgm:cxn modelId="{94C2BCBF-9991-450A-BDB0-AA326A5BF322}" type="presParOf" srcId="{0CD6C378-A2C6-4352-960D-014EAF9E6F70}" destId="{91A9D580-A089-43E8-9F87-8E899621D61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468E9-8A58-4B7B-85B3-4C390B992C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8FBF48-AD55-4F3A-9542-74E04287BF4D}">
      <dgm:prSet phldrT="[Texto]" custT="1"/>
      <dgm:spPr/>
      <dgm:t>
        <a:bodyPr/>
        <a:lstStyle/>
        <a:p>
          <a:r>
            <a:rPr lang="es-ES" sz="2800" dirty="0" err="1" smtClean="0">
              <a:solidFill>
                <a:schemeClr val="accent1"/>
              </a:solidFill>
            </a:rPr>
            <a:t>Strategic</a:t>
          </a:r>
          <a:r>
            <a:rPr lang="es-ES" sz="2800" dirty="0" smtClean="0">
              <a:solidFill>
                <a:schemeClr val="accent1"/>
              </a:solidFill>
            </a:rPr>
            <a:t> </a:t>
          </a:r>
          <a:r>
            <a:rPr lang="es-ES" sz="2800" dirty="0" err="1" smtClean="0">
              <a:solidFill>
                <a:schemeClr val="accent1"/>
              </a:solidFill>
            </a:rPr>
            <a:t>Actions</a:t>
          </a:r>
          <a:endParaRPr lang="es-ES" sz="2800" dirty="0" smtClean="0">
            <a:solidFill>
              <a:schemeClr val="accent1"/>
            </a:solidFill>
          </a:endParaRPr>
        </a:p>
        <a:p>
          <a:r>
            <a:rPr lang="es-ES" sz="2400" dirty="0" smtClean="0">
              <a:solidFill>
                <a:schemeClr val="accent1"/>
              </a:solidFill>
            </a:rPr>
            <a:t>NETWORKING &amp; COORD.</a:t>
          </a:r>
          <a:endParaRPr lang="es-ES" sz="2400" dirty="0">
            <a:solidFill>
              <a:schemeClr val="accent1"/>
            </a:solidFill>
          </a:endParaRPr>
        </a:p>
      </dgm:t>
    </dgm:pt>
    <dgm:pt modelId="{C1FD4041-F95A-4C69-A3E6-3949FDEA33C2}" type="parTrans" cxnId="{EEDCE7A4-8BA2-4D1E-9DD4-D0BFBCCF9D78}">
      <dgm:prSet/>
      <dgm:spPr/>
      <dgm:t>
        <a:bodyPr/>
        <a:lstStyle/>
        <a:p>
          <a:endParaRPr lang="es-ES" sz="1800"/>
        </a:p>
      </dgm:t>
    </dgm:pt>
    <dgm:pt modelId="{C70A267C-4EEE-437B-8395-FBE8732617BB}" type="sibTrans" cxnId="{EEDCE7A4-8BA2-4D1E-9DD4-D0BFBCCF9D78}">
      <dgm:prSet/>
      <dgm:spPr/>
      <dgm:t>
        <a:bodyPr/>
        <a:lstStyle/>
        <a:p>
          <a:endParaRPr lang="es-ES" sz="1800"/>
        </a:p>
      </dgm:t>
    </dgm:pt>
    <dgm:pt modelId="{8A3E4847-0E51-4AB8-8236-13C343A636EE}">
      <dgm:prSet phldrT="[Texto]" custT="1"/>
      <dgm:spPr/>
      <dgm:t>
        <a:bodyPr/>
        <a:lstStyle/>
        <a:p>
          <a:r>
            <a:rPr lang="es-ES" sz="1600" dirty="0" err="1" smtClean="0"/>
            <a:t>Creation</a:t>
          </a:r>
          <a:r>
            <a:rPr lang="es-ES" sz="1600" dirty="0" smtClean="0"/>
            <a:t> of a </a:t>
          </a:r>
          <a:r>
            <a:rPr lang="es-ES" sz="1600" dirty="0" err="1" smtClean="0"/>
            <a:t>space</a:t>
          </a:r>
          <a:r>
            <a:rPr lang="es-ES" sz="1600" dirty="0" smtClean="0"/>
            <a:t> </a:t>
          </a:r>
          <a:r>
            <a:rPr lang="es-ES" sz="1600" dirty="0" err="1" smtClean="0"/>
            <a:t>for</a:t>
          </a:r>
          <a:r>
            <a:rPr lang="es-ES" sz="1600" dirty="0" smtClean="0"/>
            <a:t> local </a:t>
          </a:r>
          <a:r>
            <a:rPr lang="es-ES" sz="1600" dirty="0" err="1" smtClean="0"/>
            <a:t>coordination</a:t>
          </a:r>
          <a:endParaRPr lang="es-ES" sz="1600" dirty="0" smtClean="0"/>
        </a:p>
        <a:p>
          <a:endParaRPr lang="es-ES" sz="1600" dirty="0" smtClean="0"/>
        </a:p>
      </dgm:t>
    </dgm:pt>
    <dgm:pt modelId="{E25918C8-7D5B-4AAD-BA32-272BFA236FED}" type="parTrans" cxnId="{FF7EEE32-FEFB-45D5-BB11-86DC32F9BEBD}">
      <dgm:prSet/>
      <dgm:spPr/>
      <dgm:t>
        <a:bodyPr/>
        <a:lstStyle/>
        <a:p>
          <a:endParaRPr lang="es-ES" sz="1800"/>
        </a:p>
      </dgm:t>
    </dgm:pt>
    <dgm:pt modelId="{AF010A31-19B1-42B7-9E8A-BC3882E672BD}" type="sibTrans" cxnId="{FF7EEE32-FEFB-45D5-BB11-86DC32F9BEBD}">
      <dgm:prSet/>
      <dgm:spPr/>
      <dgm:t>
        <a:bodyPr/>
        <a:lstStyle/>
        <a:p>
          <a:endParaRPr lang="es-ES" sz="1800"/>
        </a:p>
      </dgm:t>
    </dgm:pt>
    <dgm:pt modelId="{6CE3FEB2-F137-442F-8889-C00BC21641BD}">
      <dgm:prSet phldrT="[Texto]" custT="1"/>
      <dgm:spPr/>
      <dgm:t>
        <a:bodyPr/>
        <a:lstStyle/>
        <a:p>
          <a:r>
            <a:rPr lang="es-ES" sz="1600" dirty="0" err="1" smtClean="0"/>
            <a:t>Join</a:t>
          </a:r>
          <a:r>
            <a:rPr lang="es-ES" sz="1600" dirty="0" smtClean="0"/>
            <a:t> </a:t>
          </a:r>
          <a:r>
            <a:rPr lang="es-ES" sz="1600" dirty="0" err="1" smtClean="0"/>
            <a:t>workplans</a:t>
          </a:r>
          <a:r>
            <a:rPr lang="es-ES" sz="1600" dirty="0" smtClean="0"/>
            <a:t> and </a:t>
          </a:r>
          <a:r>
            <a:rPr lang="es-ES" sz="1600" dirty="0" err="1" smtClean="0"/>
            <a:t>interventions</a:t>
          </a:r>
          <a:endParaRPr lang="es-ES" sz="1600" dirty="0" smtClean="0"/>
        </a:p>
        <a:p>
          <a:endParaRPr lang="es-ES" sz="1600" dirty="0"/>
        </a:p>
      </dgm:t>
    </dgm:pt>
    <dgm:pt modelId="{B4BFB3CD-F327-448F-A1F6-290BEB7C3221}" type="parTrans" cxnId="{BD43AF9D-7AAF-4BE3-8A70-03D5C22DB015}">
      <dgm:prSet/>
      <dgm:spPr/>
      <dgm:t>
        <a:bodyPr/>
        <a:lstStyle/>
        <a:p>
          <a:endParaRPr lang="es-ES" sz="1800"/>
        </a:p>
      </dgm:t>
    </dgm:pt>
    <dgm:pt modelId="{7BC0325E-932C-474E-AC69-6A140E8AC670}" type="sibTrans" cxnId="{BD43AF9D-7AAF-4BE3-8A70-03D5C22DB015}">
      <dgm:prSet/>
      <dgm:spPr/>
      <dgm:t>
        <a:bodyPr/>
        <a:lstStyle/>
        <a:p>
          <a:endParaRPr lang="es-ES" sz="1800"/>
        </a:p>
      </dgm:t>
    </dgm:pt>
    <dgm:pt modelId="{8EA2E093-A2D4-4D1F-A9F5-0CE2E8565806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1600" dirty="0" err="1" smtClean="0"/>
            <a:t>Creation</a:t>
          </a:r>
          <a:r>
            <a:rPr lang="es-ES" sz="1600" dirty="0" smtClean="0"/>
            <a:t> of a </a:t>
          </a:r>
          <a:r>
            <a:rPr lang="es-ES" sz="1600" dirty="0" err="1" smtClean="0"/>
            <a:t>network</a:t>
          </a:r>
          <a:r>
            <a:rPr lang="es-ES" sz="1600" dirty="0" smtClean="0"/>
            <a:t> of Local </a:t>
          </a:r>
          <a:r>
            <a:rPr lang="es-ES" sz="1600" dirty="0" err="1" smtClean="0"/>
            <a:t>Authorities</a:t>
          </a:r>
          <a:r>
            <a:rPr lang="es-ES" sz="1600" dirty="0" smtClean="0"/>
            <a:t> </a:t>
          </a:r>
          <a:r>
            <a:rPr lang="es-ES" sz="1600" dirty="0" err="1" smtClean="0"/>
            <a:t>for</a:t>
          </a:r>
          <a:r>
            <a:rPr lang="es-ES" sz="1600" dirty="0" smtClean="0"/>
            <a:t> GCE </a:t>
          </a:r>
          <a:endParaRPr lang="es-ES" sz="1600" dirty="0"/>
        </a:p>
      </dgm:t>
    </dgm:pt>
    <dgm:pt modelId="{7BC1FFBC-D088-4DB8-8E65-F4DEB3232E0F}" type="parTrans" cxnId="{743641A0-316E-4BE7-BD67-F32E87B6D619}">
      <dgm:prSet/>
      <dgm:spPr/>
      <dgm:t>
        <a:bodyPr/>
        <a:lstStyle/>
        <a:p>
          <a:endParaRPr lang="es-ES" sz="1800"/>
        </a:p>
      </dgm:t>
    </dgm:pt>
    <dgm:pt modelId="{3183B081-A39C-48DF-A7D5-E6852ABEBB36}" type="sibTrans" cxnId="{743641A0-316E-4BE7-BD67-F32E87B6D619}">
      <dgm:prSet/>
      <dgm:spPr/>
      <dgm:t>
        <a:bodyPr/>
        <a:lstStyle/>
        <a:p>
          <a:endParaRPr lang="es-ES" sz="1800"/>
        </a:p>
      </dgm:t>
    </dgm:pt>
    <dgm:pt modelId="{B0FA6988-AE8D-4A5C-AD2E-C96188521C62}" type="pres">
      <dgm:prSet presAssocID="{2CF468E9-8A58-4B7B-85B3-4C390B992C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672FF66-9122-4BD0-99B2-E1A4F3A6B7DC}" type="pres">
      <dgm:prSet presAssocID="{188FBF48-AD55-4F3A-9542-74E04287BF4D}" presName="thickLine" presStyleLbl="alignNode1" presStyleIdx="0" presStyleCnt="1"/>
      <dgm:spPr/>
    </dgm:pt>
    <dgm:pt modelId="{D991EBCF-18BC-42A6-B733-5C41ED0361F7}" type="pres">
      <dgm:prSet presAssocID="{188FBF48-AD55-4F3A-9542-74E04287BF4D}" presName="horz1" presStyleCnt="0"/>
      <dgm:spPr/>
    </dgm:pt>
    <dgm:pt modelId="{1F541341-6A71-4834-A384-39FEEA743287}" type="pres">
      <dgm:prSet presAssocID="{188FBF48-AD55-4F3A-9542-74E04287BF4D}" presName="tx1" presStyleLbl="revTx" presStyleIdx="0" presStyleCnt="4" custScaleX="224786"/>
      <dgm:spPr/>
      <dgm:t>
        <a:bodyPr/>
        <a:lstStyle/>
        <a:p>
          <a:endParaRPr lang="es-ES"/>
        </a:p>
      </dgm:t>
    </dgm:pt>
    <dgm:pt modelId="{0CD6C378-A2C6-4352-960D-014EAF9E6F70}" type="pres">
      <dgm:prSet presAssocID="{188FBF48-AD55-4F3A-9542-74E04287BF4D}" presName="vert1" presStyleCnt="0"/>
      <dgm:spPr/>
    </dgm:pt>
    <dgm:pt modelId="{66F5C9CC-AAD9-4143-B693-2E3082ADB392}" type="pres">
      <dgm:prSet presAssocID="{8A3E4847-0E51-4AB8-8236-13C343A636EE}" presName="vertSpace2a" presStyleCnt="0"/>
      <dgm:spPr/>
    </dgm:pt>
    <dgm:pt modelId="{EA80CA6F-1DC8-4D0C-9C5B-35C097990FB7}" type="pres">
      <dgm:prSet presAssocID="{8A3E4847-0E51-4AB8-8236-13C343A636EE}" presName="horz2" presStyleCnt="0"/>
      <dgm:spPr/>
    </dgm:pt>
    <dgm:pt modelId="{871F3B29-85B7-440C-B587-2F1B8FF9026E}" type="pres">
      <dgm:prSet presAssocID="{8A3E4847-0E51-4AB8-8236-13C343A636EE}" presName="horzSpace2" presStyleCnt="0"/>
      <dgm:spPr/>
    </dgm:pt>
    <dgm:pt modelId="{B93DD692-7B4D-4ACD-9D60-155289FF2887}" type="pres">
      <dgm:prSet presAssocID="{8A3E4847-0E51-4AB8-8236-13C343A636EE}" presName="tx2" presStyleLbl="revTx" presStyleIdx="1" presStyleCnt="4" custScaleY="74183" custLinFactNeighborX="93" custLinFactNeighborY="16036"/>
      <dgm:spPr/>
      <dgm:t>
        <a:bodyPr/>
        <a:lstStyle/>
        <a:p>
          <a:endParaRPr lang="es-ES"/>
        </a:p>
      </dgm:t>
    </dgm:pt>
    <dgm:pt modelId="{88A03D4A-7C7C-4033-BAD2-5CE29AABA597}" type="pres">
      <dgm:prSet presAssocID="{8A3E4847-0E51-4AB8-8236-13C343A636EE}" presName="vert2" presStyleCnt="0"/>
      <dgm:spPr/>
    </dgm:pt>
    <dgm:pt modelId="{BB6011B5-C7CD-4DBF-B6BC-CDB0C2A86DD5}" type="pres">
      <dgm:prSet presAssocID="{8A3E4847-0E51-4AB8-8236-13C343A636EE}" presName="thinLine2b" presStyleLbl="callout" presStyleIdx="0" presStyleCnt="3" custLinFactY="158575" custLinFactNeighborX="0" custLinFactNeighborY="200000"/>
      <dgm:spPr/>
    </dgm:pt>
    <dgm:pt modelId="{E42100BB-9223-44E6-9C63-BAA168FEE68F}" type="pres">
      <dgm:prSet presAssocID="{8A3E4847-0E51-4AB8-8236-13C343A636EE}" presName="vertSpace2b" presStyleCnt="0"/>
      <dgm:spPr/>
    </dgm:pt>
    <dgm:pt modelId="{17228E40-69D8-4052-8E10-A47AF3A6303E}" type="pres">
      <dgm:prSet presAssocID="{6CE3FEB2-F137-442F-8889-C00BC21641BD}" presName="horz2" presStyleCnt="0"/>
      <dgm:spPr/>
    </dgm:pt>
    <dgm:pt modelId="{3C357A40-AB9E-42C7-BA30-5B811D465072}" type="pres">
      <dgm:prSet presAssocID="{6CE3FEB2-F137-442F-8889-C00BC21641BD}" presName="horzSpace2" presStyleCnt="0"/>
      <dgm:spPr/>
    </dgm:pt>
    <dgm:pt modelId="{37CC9105-B882-4867-9349-41C465005A22}" type="pres">
      <dgm:prSet presAssocID="{6CE3FEB2-F137-442F-8889-C00BC21641BD}" presName="tx2" presStyleLbl="revTx" presStyleIdx="2" presStyleCnt="4" custScaleY="144212" custLinFactNeighborX="93" custLinFactNeighborY="53580"/>
      <dgm:spPr/>
      <dgm:t>
        <a:bodyPr/>
        <a:lstStyle/>
        <a:p>
          <a:endParaRPr lang="es-ES"/>
        </a:p>
      </dgm:t>
    </dgm:pt>
    <dgm:pt modelId="{20D36862-074A-4252-85E7-4F2C6B13A7BA}" type="pres">
      <dgm:prSet presAssocID="{6CE3FEB2-F137-442F-8889-C00BC21641BD}" presName="vert2" presStyleCnt="0"/>
      <dgm:spPr/>
    </dgm:pt>
    <dgm:pt modelId="{06BE4605-7DF9-405B-87F3-77C56BAD854E}" type="pres">
      <dgm:prSet presAssocID="{6CE3FEB2-F137-442F-8889-C00BC21641BD}" presName="thinLine2b" presStyleLbl="callout" presStyleIdx="1" presStyleCnt="3" custFlipVert="0" custSzY="90135" custScaleX="96704" custLinFactY="396632" custLinFactNeighborX="3800" custLinFactNeighborY="400000"/>
      <dgm:spPr>
        <a:ln>
          <a:noFill/>
        </a:ln>
      </dgm:spPr>
    </dgm:pt>
    <dgm:pt modelId="{F953B859-D2DB-47CA-950E-5F1D75B88295}" type="pres">
      <dgm:prSet presAssocID="{6CE3FEB2-F137-442F-8889-C00BC21641BD}" presName="vertSpace2b" presStyleCnt="0"/>
      <dgm:spPr/>
    </dgm:pt>
    <dgm:pt modelId="{A1977614-8251-4FD4-A2F9-0E0753E7D692}" type="pres">
      <dgm:prSet presAssocID="{8EA2E093-A2D4-4D1F-A9F5-0CE2E8565806}" presName="horz2" presStyleCnt="0"/>
      <dgm:spPr/>
    </dgm:pt>
    <dgm:pt modelId="{A7554F54-C50D-432E-AE88-B93F87340EDD}" type="pres">
      <dgm:prSet presAssocID="{8EA2E093-A2D4-4D1F-A9F5-0CE2E8565806}" presName="horzSpace2" presStyleCnt="0"/>
      <dgm:spPr/>
    </dgm:pt>
    <dgm:pt modelId="{CAD3A2E0-7E02-4B9A-9834-B2CC1CBE2403}" type="pres">
      <dgm:prSet presAssocID="{8EA2E093-A2D4-4D1F-A9F5-0CE2E8565806}" presName="tx2" presStyleLbl="revTx" presStyleIdx="3" presStyleCnt="4" custScaleY="131849" custLinFactNeighborX="-331" custLinFactNeighborY="-2800"/>
      <dgm:spPr/>
      <dgm:t>
        <a:bodyPr/>
        <a:lstStyle/>
        <a:p>
          <a:endParaRPr lang="es-ES"/>
        </a:p>
      </dgm:t>
    </dgm:pt>
    <dgm:pt modelId="{68254C27-1080-4E2B-A3E9-CD64679DF569}" type="pres">
      <dgm:prSet presAssocID="{8EA2E093-A2D4-4D1F-A9F5-0CE2E8565806}" presName="vert2" presStyleCnt="0"/>
      <dgm:spPr/>
    </dgm:pt>
    <dgm:pt modelId="{E5A28205-F860-4A9B-A0CB-052F906CD3FE}" type="pres">
      <dgm:prSet presAssocID="{8EA2E093-A2D4-4D1F-A9F5-0CE2E8565806}" presName="thinLine2b" presStyleLbl="callout" presStyleIdx="2" presStyleCnt="3" custLinFactY="-1288235" custLinFactNeighborX="0" custLinFactNeighborY="-1300000"/>
      <dgm:spPr/>
    </dgm:pt>
    <dgm:pt modelId="{80C6E2D6-2F74-474A-B6BA-A693603DF6F2}" type="pres">
      <dgm:prSet presAssocID="{8EA2E093-A2D4-4D1F-A9F5-0CE2E8565806}" presName="vertSpace2b" presStyleCnt="0"/>
      <dgm:spPr/>
    </dgm:pt>
  </dgm:ptLst>
  <dgm:cxnLst>
    <dgm:cxn modelId="{157465CF-8ABA-459B-8D92-0812E140CE89}" type="presOf" srcId="{8EA2E093-A2D4-4D1F-A9F5-0CE2E8565806}" destId="{CAD3A2E0-7E02-4B9A-9834-B2CC1CBE2403}" srcOrd="0" destOrd="0" presId="urn:microsoft.com/office/officeart/2008/layout/LinedList"/>
    <dgm:cxn modelId="{7DEE2A31-1DFB-44E4-88D2-A84825906114}" type="presOf" srcId="{2CF468E9-8A58-4B7B-85B3-4C390B992C19}" destId="{B0FA6988-AE8D-4A5C-AD2E-C96188521C62}" srcOrd="0" destOrd="0" presId="urn:microsoft.com/office/officeart/2008/layout/LinedList"/>
    <dgm:cxn modelId="{743641A0-316E-4BE7-BD67-F32E87B6D619}" srcId="{188FBF48-AD55-4F3A-9542-74E04287BF4D}" destId="{8EA2E093-A2D4-4D1F-A9F5-0CE2E8565806}" srcOrd="2" destOrd="0" parTransId="{7BC1FFBC-D088-4DB8-8E65-F4DEB3232E0F}" sibTransId="{3183B081-A39C-48DF-A7D5-E6852ABEBB36}"/>
    <dgm:cxn modelId="{779B8D69-5EA8-4FB7-A3D5-946B02B5F82F}" type="presOf" srcId="{8A3E4847-0E51-4AB8-8236-13C343A636EE}" destId="{B93DD692-7B4D-4ACD-9D60-155289FF2887}" srcOrd="0" destOrd="0" presId="urn:microsoft.com/office/officeart/2008/layout/LinedList"/>
    <dgm:cxn modelId="{C555ADAA-C92F-4A22-A52C-536AFD124EEB}" type="presOf" srcId="{188FBF48-AD55-4F3A-9542-74E04287BF4D}" destId="{1F541341-6A71-4834-A384-39FEEA743287}" srcOrd="0" destOrd="0" presId="urn:microsoft.com/office/officeart/2008/layout/LinedList"/>
    <dgm:cxn modelId="{EEDCE7A4-8BA2-4D1E-9DD4-D0BFBCCF9D78}" srcId="{2CF468E9-8A58-4B7B-85B3-4C390B992C19}" destId="{188FBF48-AD55-4F3A-9542-74E04287BF4D}" srcOrd="0" destOrd="0" parTransId="{C1FD4041-F95A-4C69-A3E6-3949FDEA33C2}" sibTransId="{C70A267C-4EEE-437B-8395-FBE8732617BB}"/>
    <dgm:cxn modelId="{FF7EEE32-FEFB-45D5-BB11-86DC32F9BEBD}" srcId="{188FBF48-AD55-4F3A-9542-74E04287BF4D}" destId="{8A3E4847-0E51-4AB8-8236-13C343A636EE}" srcOrd="0" destOrd="0" parTransId="{E25918C8-7D5B-4AAD-BA32-272BFA236FED}" sibTransId="{AF010A31-19B1-42B7-9E8A-BC3882E672BD}"/>
    <dgm:cxn modelId="{BD43AF9D-7AAF-4BE3-8A70-03D5C22DB015}" srcId="{188FBF48-AD55-4F3A-9542-74E04287BF4D}" destId="{6CE3FEB2-F137-442F-8889-C00BC21641BD}" srcOrd="1" destOrd="0" parTransId="{B4BFB3CD-F327-448F-A1F6-290BEB7C3221}" sibTransId="{7BC0325E-932C-474E-AC69-6A140E8AC670}"/>
    <dgm:cxn modelId="{D59EBEBF-A83A-4227-89A3-4A4CA82C3E7B}" type="presOf" srcId="{6CE3FEB2-F137-442F-8889-C00BC21641BD}" destId="{37CC9105-B882-4867-9349-41C465005A22}" srcOrd="0" destOrd="0" presId="urn:microsoft.com/office/officeart/2008/layout/LinedList"/>
    <dgm:cxn modelId="{D2C899D6-55BB-4E86-A142-E7A1850BC8ED}" type="presParOf" srcId="{B0FA6988-AE8D-4A5C-AD2E-C96188521C62}" destId="{C672FF66-9122-4BD0-99B2-E1A4F3A6B7DC}" srcOrd="0" destOrd="0" presId="urn:microsoft.com/office/officeart/2008/layout/LinedList"/>
    <dgm:cxn modelId="{D3290131-625F-4D86-ADBA-886F23FDB226}" type="presParOf" srcId="{B0FA6988-AE8D-4A5C-AD2E-C96188521C62}" destId="{D991EBCF-18BC-42A6-B733-5C41ED0361F7}" srcOrd="1" destOrd="0" presId="urn:microsoft.com/office/officeart/2008/layout/LinedList"/>
    <dgm:cxn modelId="{C3057290-587E-4610-AB93-AB521418AE08}" type="presParOf" srcId="{D991EBCF-18BC-42A6-B733-5C41ED0361F7}" destId="{1F541341-6A71-4834-A384-39FEEA743287}" srcOrd="0" destOrd="0" presId="urn:microsoft.com/office/officeart/2008/layout/LinedList"/>
    <dgm:cxn modelId="{1859A689-C62B-4558-B8DB-1555904646E8}" type="presParOf" srcId="{D991EBCF-18BC-42A6-B733-5C41ED0361F7}" destId="{0CD6C378-A2C6-4352-960D-014EAF9E6F70}" srcOrd="1" destOrd="0" presId="urn:microsoft.com/office/officeart/2008/layout/LinedList"/>
    <dgm:cxn modelId="{B26AB44B-B9CD-4785-8400-AE416B5366B1}" type="presParOf" srcId="{0CD6C378-A2C6-4352-960D-014EAF9E6F70}" destId="{66F5C9CC-AAD9-4143-B693-2E3082ADB392}" srcOrd="0" destOrd="0" presId="urn:microsoft.com/office/officeart/2008/layout/LinedList"/>
    <dgm:cxn modelId="{5AD1ED04-757D-4B82-BDD6-4C3676CB9CAB}" type="presParOf" srcId="{0CD6C378-A2C6-4352-960D-014EAF9E6F70}" destId="{EA80CA6F-1DC8-4D0C-9C5B-35C097990FB7}" srcOrd="1" destOrd="0" presId="urn:microsoft.com/office/officeart/2008/layout/LinedList"/>
    <dgm:cxn modelId="{B49E5166-5102-489C-862E-478CECCF227B}" type="presParOf" srcId="{EA80CA6F-1DC8-4D0C-9C5B-35C097990FB7}" destId="{871F3B29-85B7-440C-B587-2F1B8FF9026E}" srcOrd="0" destOrd="0" presId="urn:microsoft.com/office/officeart/2008/layout/LinedList"/>
    <dgm:cxn modelId="{3D00B117-9B7B-472A-BBEB-EBEB2F33C25D}" type="presParOf" srcId="{EA80CA6F-1DC8-4D0C-9C5B-35C097990FB7}" destId="{B93DD692-7B4D-4ACD-9D60-155289FF2887}" srcOrd="1" destOrd="0" presId="urn:microsoft.com/office/officeart/2008/layout/LinedList"/>
    <dgm:cxn modelId="{A64D8ED9-A2DD-4DF9-BF42-A59F0407C703}" type="presParOf" srcId="{EA80CA6F-1DC8-4D0C-9C5B-35C097990FB7}" destId="{88A03D4A-7C7C-4033-BAD2-5CE29AABA597}" srcOrd="2" destOrd="0" presId="urn:microsoft.com/office/officeart/2008/layout/LinedList"/>
    <dgm:cxn modelId="{D9198E80-859D-48D4-91DC-B96EAA345CC9}" type="presParOf" srcId="{0CD6C378-A2C6-4352-960D-014EAF9E6F70}" destId="{BB6011B5-C7CD-4DBF-B6BC-CDB0C2A86DD5}" srcOrd="2" destOrd="0" presId="urn:microsoft.com/office/officeart/2008/layout/LinedList"/>
    <dgm:cxn modelId="{11A68214-5389-4432-A2DD-35CFE337AFA3}" type="presParOf" srcId="{0CD6C378-A2C6-4352-960D-014EAF9E6F70}" destId="{E42100BB-9223-44E6-9C63-BAA168FEE68F}" srcOrd="3" destOrd="0" presId="urn:microsoft.com/office/officeart/2008/layout/LinedList"/>
    <dgm:cxn modelId="{7A048053-571E-4515-A4EC-2F17811F92AE}" type="presParOf" srcId="{0CD6C378-A2C6-4352-960D-014EAF9E6F70}" destId="{17228E40-69D8-4052-8E10-A47AF3A6303E}" srcOrd="4" destOrd="0" presId="urn:microsoft.com/office/officeart/2008/layout/LinedList"/>
    <dgm:cxn modelId="{C0EDAC81-8F04-4AE7-91F6-BA4346389BAB}" type="presParOf" srcId="{17228E40-69D8-4052-8E10-A47AF3A6303E}" destId="{3C357A40-AB9E-42C7-BA30-5B811D465072}" srcOrd="0" destOrd="0" presId="urn:microsoft.com/office/officeart/2008/layout/LinedList"/>
    <dgm:cxn modelId="{C2BE0321-17C2-47C7-A392-92158C3B89F9}" type="presParOf" srcId="{17228E40-69D8-4052-8E10-A47AF3A6303E}" destId="{37CC9105-B882-4867-9349-41C465005A22}" srcOrd="1" destOrd="0" presId="urn:microsoft.com/office/officeart/2008/layout/LinedList"/>
    <dgm:cxn modelId="{82461EBD-E335-4713-9765-CD6DFFA8745C}" type="presParOf" srcId="{17228E40-69D8-4052-8E10-A47AF3A6303E}" destId="{20D36862-074A-4252-85E7-4F2C6B13A7BA}" srcOrd="2" destOrd="0" presId="urn:microsoft.com/office/officeart/2008/layout/LinedList"/>
    <dgm:cxn modelId="{38C81FF3-E2CC-4EBC-A1C0-6301E81423AA}" type="presParOf" srcId="{0CD6C378-A2C6-4352-960D-014EAF9E6F70}" destId="{06BE4605-7DF9-405B-87F3-77C56BAD854E}" srcOrd="5" destOrd="0" presId="urn:microsoft.com/office/officeart/2008/layout/LinedList"/>
    <dgm:cxn modelId="{31A20B28-F9C5-436D-86B9-8EECD2B08122}" type="presParOf" srcId="{0CD6C378-A2C6-4352-960D-014EAF9E6F70}" destId="{F953B859-D2DB-47CA-950E-5F1D75B88295}" srcOrd="6" destOrd="0" presId="urn:microsoft.com/office/officeart/2008/layout/LinedList"/>
    <dgm:cxn modelId="{09AC1653-92DD-42DD-8F23-C559EF9BC3C6}" type="presParOf" srcId="{0CD6C378-A2C6-4352-960D-014EAF9E6F70}" destId="{A1977614-8251-4FD4-A2F9-0E0753E7D692}" srcOrd="7" destOrd="0" presId="urn:microsoft.com/office/officeart/2008/layout/LinedList"/>
    <dgm:cxn modelId="{88791E41-9D1C-4C39-9EF0-91ADB94BECE0}" type="presParOf" srcId="{A1977614-8251-4FD4-A2F9-0E0753E7D692}" destId="{A7554F54-C50D-432E-AE88-B93F87340EDD}" srcOrd="0" destOrd="0" presId="urn:microsoft.com/office/officeart/2008/layout/LinedList"/>
    <dgm:cxn modelId="{9842F762-41A4-4435-B147-2D5DB81E43E2}" type="presParOf" srcId="{A1977614-8251-4FD4-A2F9-0E0753E7D692}" destId="{CAD3A2E0-7E02-4B9A-9834-B2CC1CBE2403}" srcOrd="1" destOrd="0" presId="urn:microsoft.com/office/officeart/2008/layout/LinedList"/>
    <dgm:cxn modelId="{2ED9A67B-C372-4371-948F-05A6435E8BEA}" type="presParOf" srcId="{A1977614-8251-4FD4-A2F9-0E0753E7D692}" destId="{68254C27-1080-4E2B-A3E9-CD64679DF569}" srcOrd="2" destOrd="0" presId="urn:microsoft.com/office/officeart/2008/layout/LinedList"/>
    <dgm:cxn modelId="{A9D368F7-008C-40A4-8D76-24F7E653487C}" type="presParOf" srcId="{0CD6C378-A2C6-4352-960D-014EAF9E6F70}" destId="{E5A28205-F860-4A9B-A0CB-052F906CD3FE}" srcOrd="8" destOrd="0" presId="urn:microsoft.com/office/officeart/2008/layout/LinedList"/>
    <dgm:cxn modelId="{9BDA1213-72E3-4D5D-81A9-9AE3DE2785BE}" type="presParOf" srcId="{0CD6C378-A2C6-4352-960D-014EAF9E6F70}" destId="{80C6E2D6-2F74-474A-B6BA-A693603DF6F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468E9-8A58-4B7B-85B3-4C390B992C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8FBF48-AD55-4F3A-9542-74E04287BF4D}">
      <dgm:prSet phldrT="[Texto]" custT="1"/>
      <dgm:spPr/>
      <dgm:t>
        <a:bodyPr/>
        <a:lstStyle/>
        <a:p>
          <a:r>
            <a:rPr lang="es-ES" sz="2800" dirty="0" err="1" smtClean="0">
              <a:solidFill>
                <a:schemeClr val="accent1"/>
              </a:solidFill>
            </a:rPr>
            <a:t>Strategic</a:t>
          </a:r>
          <a:r>
            <a:rPr lang="es-ES" sz="2800" dirty="0" smtClean="0">
              <a:solidFill>
                <a:schemeClr val="accent1"/>
              </a:solidFill>
            </a:rPr>
            <a:t> </a:t>
          </a:r>
          <a:r>
            <a:rPr lang="es-ES" sz="2800" dirty="0" err="1" smtClean="0">
              <a:solidFill>
                <a:schemeClr val="accent1"/>
              </a:solidFill>
            </a:rPr>
            <a:t>Actions</a:t>
          </a:r>
          <a:endParaRPr lang="es-ES" sz="2800" dirty="0" smtClean="0">
            <a:solidFill>
              <a:schemeClr val="accent1"/>
            </a:solidFill>
          </a:endParaRPr>
        </a:p>
        <a:p>
          <a:r>
            <a:rPr lang="es-ES" sz="2400" dirty="0" smtClean="0">
              <a:solidFill>
                <a:schemeClr val="accent1"/>
              </a:solidFill>
            </a:rPr>
            <a:t>PARTICIPATION &amp; MOBILISATION</a:t>
          </a:r>
          <a:endParaRPr lang="es-ES" sz="2400" dirty="0">
            <a:solidFill>
              <a:schemeClr val="accent1"/>
            </a:solidFill>
          </a:endParaRPr>
        </a:p>
      </dgm:t>
    </dgm:pt>
    <dgm:pt modelId="{C1FD4041-F95A-4C69-A3E6-3949FDEA33C2}" type="parTrans" cxnId="{EEDCE7A4-8BA2-4D1E-9DD4-D0BFBCCF9D78}">
      <dgm:prSet/>
      <dgm:spPr/>
      <dgm:t>
        <a:bodyPr/>
        <a:lstStyle/>
        <a:p>
          <a:endParaRPr lang="es-ES" sz="1800"/>
        </a:p>
      </dgm:t>
    </dgm:pt>
    <dgm:pt modelId="{C70A267C-4EEE-437B-8395-FBE8732617BB}" type="sibTrans" cxnId="{EEDCE7A4-8BA2-4D1E-9DD4-D0BFBCCF9D78}">
      <dgm:prSet/>
      <dgm:spPr/>
      <dgm:t>
        <a:bodyPr/>
        <a:lstStyle/>
        <a:p>
          <a:endParaRPr lang="es-ES" sz="1800"/>
        </a:p>
      </dgm:t>
    </dgm:pt>
    <dgm:pt modelId="{8A3E4847-0E51-4AB8-8236-13C343A636EE}">
      <dgm:prSet phldrT="[Texto]" custT="1"/>
      <dgm:spPr/>
      <dgm:t>
        <a:bodyPr/>
        <a:lstStyle/>
        <a:p>
          <a:r>
            <a:rPr lang="es-ES" sz="1600" dirty="0" err="1" smtClean="0"/>
            <a:t>Community</a:t>
          </a:r>
          <a:r>
            <a:rPr lang="es-ES" sz="1600" dirty="0" smtClean="0"/>
            <a:t> </a:t>
          </a:r>
          <a:r>
            <a:rPr lang="es-ES" sz="1600" dirty="0" err="1" smtClean="0"/>
            <a:t>revitalisation</a:t>
          </a:r>
          <a:r>
            <a:rPr lang="es-ES" sz="1600" dirty="0" smtClean="0"/>
            <a:t> and </a:t>
          </a:r>
          <a:r>
            <a:rPr lang="es-ES" sz="1600" dirty="0" err="1" smtClean="0"/>
            <a:t>support</a:t>
          </a:r>
          <a:r>
            <a:rPr lang="es-ES" sz="1600" dirty="0" smtClean="0"/>
            <a:t> to new </a:t>
          </a:r>
          <a:r>
            <a:rPr lang="es-ES" sz="1600" dirty="0" err="1" smtClean="0"/>
            <a:t>movements</a:t>
          </a:r>
          <a:r>
            <a:rPr lang="es-ES" sz="1600" dirty="0" smtClean="0"/>
            <a:t> and social </a:t>
          </a:r>
          <a:r>
            <a:rPr lang="es-ES" sz="1600" dirty="0" err="1" smtClean="0"/>
            <a:t>organisations</a:t>
          </a:r>
          <a:r>
            <a:rPr lang="es-ES" sz="1600" dirty="0" smtClean="0"/>
            <a:t>.</a:t>
          </a:r>
        </a:p>
      </dgm:t>
    </dgm:pt>
    <dgm:pt modelId="{E25918C8-7D5B-4AAD-BA32-272BFA236FED}" type="parTrans" cxnId="{FF7EEE32-FEFB-45D5-BB11-86DC32F9BEBD}">
      <dgm:prSet/>
      <dgm:spPr/>
      <dgm:t>
        <a:bodyPr/>
        <a:lstStyle/>
        <a:p>
          <a:endParaRPr lang="es-ES" sz="1800"/>
        </a:p>
      </dgm:t>
    </dgm:pt>
    <dgm:pt modelId="{AF010A31-19B1-42B7-9E8A-BC3882E672BD}" type="sibTrans" cxnId="{FF7EEE32-FEFB-45D5-BB11-86DC32F9BEBD}">
      <dgm:prSet/>
      <dgm:spPr/>
      <dgm:t>
        <a:bodyPr/>
        <a:lstStyle/>
        <a:p>
          <a:endParaRPr lang="es-ES" sz="1800"/>
        </a:p>
      </dgm:t>
    </dgm:pt>
    <dgm:pt modelId="{2B364D60-508A-4202-A75C-C667569CFB7D}">
      <dgm:prSet phldrT="[Texto]" custT="1"/>
      <dgm:spPr/>
      <dgm:t>
        <a:bodyPr/>
        <a:lstStyle/>
        <a:p>
          <a:r>
            <a:rPr lang="es-ES" sz="1600" dirty="0" err="1" smtClean="0"/>
            <a:t>Support</a:t>
          </a:r>
          <a:r>
            <a:rPr lang="es-ES" sz="1600" dirty="0" smtClean="0"/>
            <a:t> </a:t>
          </a:r>
          <a:r>
            <a:rPr lang="es-ES" sz="1600" dirty="0" err="1" smtClean="0"/>
            <a:t>for</a:t>
          </a:r>
          <a:r>
            <a:rPr lang="es-ES" sz="1600" dirty="0" smtClean="0"/>
            <a:t> </a:t>
          </a:r>
          <a:r>
            <a:rPr lang="es-ES" sz="1600" dirty="0" err="1" smtClean="0"/>
            <a:t>the</a:t>
          </a:r>
          <a:r>
            <a:rPr lang="es-ES" sz="1600" dirty="0" smtClean="0"/>
            <a:t> </a:t>
          </a:r>
          <a:r>
            <a:rPr lang="es-ES" sz="1600" dirty="0" err="1" smtClean="0"/>
            <a:t>design</a:t>
          </a:r>
          <a:r>
            <a:rPr lang="es-ES" sz="1600" dirty="0" smtClean="0"/>
            <a:t> and </a:t>
          </a:r>
          <a:r>
            <a:rPr lang="es-ES" sz="1600" dirty="0" err="1" smtClean="0"/>
            <a:t>implementation</a:t>
          </a:r>
          <a:r>
            <a:rPr lang="es-ES" sz="1600" dirty="0" smtClean="0"/>
            <a:t> of GCE </a:t>
          </a:r>
          <a:r>
            <a:rPr lang="es-ES" sz="1600" dirty="0" err="1" smtClean="0"/>
            <a:t>actions</a:t>
          </a:r>
          <a:r>
            <a:rPr lang="es-ES" sz="1600" dirty="0" smtClean="0"/>
            <a:t> </a:t>
          </a:r>
          <a:r>
            <a:rPr lang="es-ES" sz="1600" dirty="0" err="1" smtClean="0"/>
            <a:t>by</a:t>
          </a:r>
          <a:r>
            <a:rPr lang="es-ES" sz="1600" dirty="0" smtClean="0"/>
            <a:t> local </a:t>
          </a:r>
          <a:r>
            <a:rPr lang="es-ES" sz="1600" dirty="0" err="1" smtClean="0"/>
            <a:t>groups</a:t>
          </a:r>
          <a:r>
            <a:rPr lang="es-ES" sz="1600" dirty="0" smtClean="0"/>
            <a:t>.</a:t>
          </a:r>
          <a:endParaRPr lang="es-ES" sz="1600" dirty="0"/>
        </a:p>
      </dgm:t>
    </dgm:pt>
    <dgm:pt modelId="{6E6C6D4C-EEA9-4DDB-A26C-C8C3F5586921}" type="parTrans" cxnId="{F3B96622-BA65-481A-8AEA-24731965FBD6}">
      <dgm:prSet/>
      <dgm:spPr/>
      <dgm:t>
        <a:bodyPr/>
        <a:lstStyle/>
        <a:p>
          <a:endParaRPr lang="es-ES"/>
        </a:p>
      </dgm:t>
    </dgm:pt>
    <dgm:pt modelId="{77A70CB3-9FE2-42FC-BC66-2A74049D122C}" type="sibTrans" cxnId="{F3B96622-BA65-481A-8AEA-24731965FBD6}">
      <dgm:prSet/>
      <dgm:spPr/>
      <dgm:t>
        <a:bodyPr/>
        <a:lstStyle/>
        <a:p>
          <a:endParaRPr lang="es-ES"/>
        </a:p>
      </dgm:t>
    </dgm:pt>
    <dgm:pt modelId="{4D3593BC-098C-4C65-A385-E6B3E6B23555}">
      <dgm:prSet phldrT="[Texto]" custT="1"/>
      <dgm:spPr/>
      <dgm:t>
        <a:bodyPr/>
        <a:lstStyle/>
        <a:p>
          <a:r>
            <a:rPr lang="es-ES" sz="1600" dirty="0" err="1" smtClean="0"/>
            <a:t>Promotion</a:t>
          </a:r>
          <a:r>
            <a:rPr lang="es-ES" sz="1600" dirty="0" smtClean="0"/>
            <a:t> of </a:t>
          </a:r>
          <a:r>
            <a:rPr lang="es-ES" sz="1600" dirty="0" err="1" smtClean="0"/>
            <a:t>opportunities</a:t>
          </a:r>
          <a:r>
            <a:rPr lang="es-ES" sz="1600" dirty="0" smtClean="0"/>
            <a:t> and </a:t>
          </a:r>
          <a:r>
            <a:rPr lang="es-ES" sz="1600" dirty="0" err="1" smtClean="0"/>
            <a:t>spaces</a:t>
          </a:r>
          <a:r>
            <a:rPr lang="es-ES" sz="1600" dirty="0" smtClean="0"/>
            <a:t> </a:t>
          </a:r>
          <a:r>
            <a:rPr lang="es-ES" sz="1600" dirty="0" err="1" smtClean="0"/>
            <a:t>for</a:t>
          </a:r>
          <a:r>
            <a:rPr lang="es-ES" sz="1600" dirty="0" smtClean="0"/>
            <a:t> debate and </a:t>
          </a:r>
          <a:r>
            <a:rPr lang="es-ES" sz="1600" dirty="0" err="1" smtClean="0"/>
            <a:t>exchange</a:t>
          </a:r>
          <a:endParaRPr lang="es-ES" sz="1600" dirty="0" smtClean="0"/>
        </a:p>
      </dgm:t>
    </dgm:pt>
    <dgm:pt modelId="{A916A477-C970-44A1-8A93-DB319EB216A2}" type="parTrans" cxnId="{F45740B3-27BE-4B8E-BF78-2C5371347A72}">
      <dgm:prSet/>
      <dgm:spPr/>
      <dgm:t>
        <a:bodyPr/>
        <a:lstStyle/>
        <a:p>
          <a:endParaRPr lang="es-ES"/>
        </a:p>
      </dgm:t>
    </dgm:pt>
    <dgm:pt modelId="{417A52F9-4C61-4D88-9A63-343070DF0645}" type="sibTrans" cxnId="{F45740B3-27BE-4B8E-BF78-2C5371347A72}">
      <dgm:prSet/>
      <dgm:spPr/>
      <dgm:t>
        <a:bodyPr/>
        <a:lstStyle/>
        <a:p>
          <a:endParaRPr lang="es-ES"/>
        </a:p>
      </dgm:t>
    </dgm:pt>
    <dgm:pt modelId="{D8111B7E-F0DB-40B2-8C60-C821DF908D42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1600" dirty="0" err="1" smtClean="0"/>
            <a:t>Organisational</a:t>
          </a:r>
          <a:r>
            <a:rPr lang="es-ES" sz="1600" dirty="0" smtClean="0"/>
            <a:t> </a:t>
          </a:r>
          <a:r>
            <a:rPr lang="es-ES" sz="1600" dirty="0" err="1" smtClean="0"/>
            <a:t>strethening</a:t>
          </a:r>
          <a:r>
            <a:rPr lang="es-ES" sz="1600" dirty="0" smtClean="0"/>
            <a:t> of local social </a:t>
          </a:r>
          <a:r>
            <a:rPr lang="es-ES" sz="1600" dirty="0" err="1" smtClean="0"/>
            <a:t>groups</a:t>
          </a:r>
          <a:endParaRPr lang="es-ES" sz="1600" dirty="0" smtClean="0"/>
        </a:p>
      </dgm:t>
    </dgm:pt>
    <dgm:pt modelId="{B090E099-FFD0-4BEE-9B67-62C8AE35989E}" type="parTrans" cxnId="{BAECEF58-0FCA-422A-BBBA-288073C47E65}">
      <dgm:prSet/>
      <dgm:spPr/>
      <dgm:t>
        <a:bodyPr/>
        <a:lstStyle/>
        <a:p>
          <a:endParaRPr lang="es-ES"/>
        </a:p>
      </dgm:t>
    </dgm:pt>
    <dgm:pt modelId="{BD43371F-5F58-4793-9A3C-7709B35CF195}" type="sibTrans" cxnId="{BAECEF58-0FCA-422A-BBBA-288073C47E65}">
      <dgm:prSet/>
      <dgm:spPr/>
      <dgm:t>
        <a:bodyPr/>
        <a:lstStyle/>
        <a:p>
          <a:endParaRPr lang="es-ES"/>
        </a:p>
      </dgm:t>
    </dgm:pt>
    <dgm:pt modelId="{B0FA6988-AE8D-4A5C-AD2E-C96188521C62}" type="pres">
      <dgm:prSet presAssocID="{2CF468E9-8A58-4B7B-85B3-4C390B992C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672FF66-9122-4BD0-99B2-E1A4F3A6B7DC}" type="pres">
      <dgm:prSet presAssocID="{188FBF48-AD55-4F3A-9542-74E04287BF4D}" presName="thickLine" presStyleLbl="alignNode1" presStyleIdx="0" presStyleCnt="1"/>
      <dgm:spPr/>
    </dgm:pt>
    <dgm:pt modelId="{D991EBCF-18BC-42A6-B733-5C41ED0361F7}" type="pres">
      <dgm:prSet presAssocID="{188FBF48-AD55-4F3A-9542-74E04287BF4D}" presName="horz1" presStyleCnt="0"/>
      <dgm:spPr/>
    </dgm:pt>
    <dgm:pt modelId="{1F541341-6A71-4834-A384-39FEEA743287}" type="pres">
      <dgm:prSet presAssocID="{188FBF48-AD55-4F3A-9542-74E04287BF4D}" presName="tx1" presStyleLbl="revTx" presStyleIdx="0" presStyleCnt="5" custScaleX="224786"/>
      <dgm:spPr/>
      <dgm:t>
        <a:bodyPr/>
        <a:lstStyle/>
        <a:p>
          <a:endParaRPr lang="es-ES"/>
        </a:p>
      </dgm:t>
    </dgm:pt>
    <dgm:pt modelId="{0CD6C378-A2C6-4352-960D-014EAF9E6F70}" type="pres">
      <dgm:prSet presAssocID="{188FBF48-AD55-4F3A-9542-74E04287BF4D}" presName="vert1" presStyleCnt="0"/>
      <dgm:spPr/>
    </dgm:pt>
    <dgm:pt modelId="{66F5C9CC-AAD9-4143-B693-2E3082ADB392}" type="pres">
      <dgm:prSet presAssocID="{8A3E4847-0E51-4AB8-8236-13C343A636EE}" presName="vertSpace2a" presStyleCnt="0"/>
      <dgm:spPr/>
    </dgm:pt>
    <dgm:pt modelId="{EA80CA6F-1DC8-4D0C-9C5B-35C097990FB7}" type="pres">
      <dgm:prSet presAssocID="{8A3E4847-0E51-4AB8-8236-13C343A636EE}" presName="horz2" presStyleCnt="0"/>
      <dgm:spPr/>
    </dgm:pt>
    <dgm:pt modelId="{871F3B29-85B7-440C-B587-2F1B8FF9026E}" type="pres">
      <dgm:prSet presAssocID="{8A3E4847-0E51-4AB8-8236-13C343A636EE}" presName="horzSpace2" presStyleCnt="0"/>
      <dgm:spPr/>
    </dgm:pt>
    <dgm:pt modelId="{B93DD692-7B4D-4ACD-9D60-155289FF2887}" type="pres">
      <dgm:prSet presAssocID="{8A3E4847-0E51-4AB8-8236-13C343A636EE}" presName="tx2" presStyleLbl="revTx" presStyleIdx="1" presStyleCnt="5" custScaleY="74183" custLinFactNeighborX="93" custLinFactNeighborY="16036"/>
      <dgm:spPr/>
      <dgm:t>
        <a:bodyPr/>
        <a:lstStyle/>
        <a:p>
          <a:endParaRPr lang="es-ES"/>
        </a:p>
      </dgm:t>
    </dgm:pt>
    <dgm:pt modelId="{88A03D4A-7C7C-4033-BAD2-5CE29AABA597}" type="pres">
      <dgm:prSet presAssocID="{8A3E4847-0E51-4AB8-8236-13C343A636EE}" presName="vert2" presStyleCnt="0"/>
      <dgm:spPr/>
    </dgm:pt>
    <dgm:pt modelId="{BB6011B5-C7CD-4DBF-B6BC-CDB0C2A86DD5}" type="pres">
      <dgm:prSet presAssocID="{8A3E4847-0E51-4AB8-8236-13C343A636EE}" presName="thinLine2b" presStyleLbl="callout" presStyleIdx="0" presStyleCnt="4" custLinFactY="158575" custLinFactNeighborX="0" custLinFactNeighborY="200000"/>
      <dgm:spPr/>
    </dgm:pt>
    <dgm:pt modelId="{E42100BB-9223-44E6-9C63-BAA168FEE68F}" type="pres">
      <dgm:prSet presAssocID="{8A3E4847-0E51-4AB8-8236-13C343A636EE}" presName="vertSpace2b" presStyleCnt="0"/>
      <dgm:spPr/>
    </dgm:pt>
    <dgm:pt modelId="{434A60FF-EA62-4420-AEF3-6E36DAA5C847}" type="pres">
      <dgm:prSet presAssocID="{D8111B7E-F0DB-40B2-8C60-C821DF908D42}" presName="horz2" presStyleCnt="0"/>
      <dgm:spPr/>
    </dgm:pt>
    <dgm:pt modelId="{B03A0EFE-61FE-45FE-A09D-97296E1E3C2D}" type="pres">
      <dgm:prSet presAssocID="{D8111B7E-F0DB-40B2-8C60-C821DF908D42}" presName="horzSpace2" presStyleCnt="0"/>
      <dgm:spPr/>
    </dgm:pt>
    <dgm:pt modelId="{27A2B774-B8B0-4A97-B32E-358769BA37FA}" type="pres">
      <dgm:prSet presAssocID="{D8111B7E-F0DB-40B2-8C60-C821DF908D42}" presName="tx2" presStyleLbl="revTx" presStyleIdx="2" presStyleCnt="5"/>
      <dgm:spPr/>
      <dgm:t>
        <a:bodyPr/>
        <a:lstStyle/>
        <a:p>
          <a:endParaRPr lang="es-ES"/>
        </a:p>
      </dgm:t>
    </dgm:pt>
    <dgm:pt modelId="{3A84B5D4-6F13-4D30-BE20-D774A43A17E1}" type="pres">
      <dgm:prSet presAssocID="{D8111B7E-F0DB-40B2-8C60-C821DF908D42}" presName="vert2" presStyleCnt="0"/>
      <dgm:spPr/>
    </dgm:pt>
    <dgm:pt modelId="{79791D78-FC9E-4BE0-ADD0-13C6ED94D8DD}" type="pres">
      <dgm:prSet presAssocID="{D8111B7E-F0DB-40B2-8C60-C821DF908D42}" presName="thinLine2b" presStyleLbl="callout" presStyleIdx="1" presStyleCnt="4"/>
      <dgm:spPr/>
    </dgm:pt>
    <dgm:pt modelId="{42F84A8A-6643-4E22-B8FA-BC9633545E41}" type="pres">
      <dgm:prSet presAssocID="{D8111B7E-F0DB-40B2-8C60-C821DF908D42}" presName="vertSpace2b" presStyleCnt="0"/>
      <dgm:spPr/>
    </dgm:pt>
    <dgm:pt modelId="{6685FB26-4618-4C58-9C5C-0FAD00B5572C}" type="pres">
      <dgm:prSet presAssocID="{2B364D60-508A-4202-A75C-C667569CFB7D}" presName="horz2" presStyleCnt="0"/>
      <dgm:spPr/>
    </dgm:pt>
    <dgm:pt modelId="{08B16DB2-65AD-4BBC-8DAC-C71409C64D79}" type="pres">
      <dgm:prSet presAssocID="{2B364D60-508A-4202-A75C-C667569CFB7D}" presName="horzSpace2" presStyleCnt="0"/>
      <dgm:spPr/>
    </dgm:pt>
    <dgm:pt modelId="{B2BCD988-5885-463E-8A59-A94827FFD279}" type="pres">
      <dgm:prSet presAssocID="{2B364D60-508A-4202-A75C-C667569CFB7D}" presName="tx2" presStyleLbl="revTx" presStyleIdx="3" presStyleCnt="5" custLinFactNeighborX="93" custLinFactNeighborY="20933"/>
      <dgm:spPr/>
      <dgm:t>
        <a:bodyPr/>
        <a:lstStyle/>
        <a:p>
          <a:endParaRPr lang="es-ES"/>
        </a:p>
      </dgm:t>
    </dgm:pt>
    <dgm:pt modelId="{A7D19746-F66C-4C75-BC8C-6223F55ACC6F}" type="pres">
      <dgm:prSet presAssocID="{2B364D60-508A-4202-A75C-C667569CFB7D}" presName="vert2" presStyleCnt="0"/>
      <dgm:spPr/>
    </dgm:pt>
    <dgm:pt modelId="{A56F8B6E-FC44-43F2-96A7-59C9EA1124BA}" type="pres">
      <dgm:prSet presAssocID="{2B364D60-508A-4202-A75C-C667569CFB7D}" presName="thinLine2b" presStyleLbl="callout" presStyleIdx="2" presStyleCnt="4"/>
      <dgm:spPr/>
    </dgm:pt>
    <dgm:pt modelId="{7D514D6A-00E0-4BB8-9359-DD7EB887F779}" type="pres">
      <dgm:prSet presAssocID="{2B364D60-508A-4202-A75C-C667569CFB7D}" presName="vertSpace2b" presStyleCnt="0"/>
      <dgm:spPr/>
    </dgm:pt>
    <dgm:pt modelId="{5049912C-44AA-4D95-A467-10EAE676012D}" type="pres">
      <dgm:prSet presAssocID="{4D3593BC-098C-4C65-A385-E6B3E6B23555}" presName="horz2" presStyleCnt="0"/>
      <dgm:spPr/>
    </dgm:pt>
    <dgm:pt modelId="{5D626488-9F7E-4B52-AD76-0DFC551431A4}" type="pres">
      <dgm:prSet presAssocID="{4D3593BC-098C-4C65-A385-E6B3E6B23555}" presName="horzSpace2" presStyleCnt="0"/>
      <dgm:spPr/>
    </dgm:pt>
    <dgm:pt modelId="{E4B71C1E-1B02-4E0D-AD20-3A69FAB0C5AD}" type="pres">
      <dgm:prSet presAssocID="{4D3593BC-098C-4C65-A385-E6B3E6B23555}" presName="tx2" presStyleLbl="revTx" presStyleIdx="4" presStyleCnt="5" custLinFactNeighborX="1332" custLinFactNeighborY="13987"/>
      <dgm:spPr/>
      <dgm:t>
        <a:bodyPr/>
        <a:lstStyle/>
        <a:p>
          <a:endParaRPr lang="es-ES"/>
        </a:p>
      </dgm:t>
    </dgm:pt>
    <dgm:pt modelId="{68D557DF-7590-4C68-9A45-7F287FF6F5FC}" type="pres">
      <dgm:prSet presAssocID="{4D3593BC-098C-4C65-A385-E6B3E6B23555}" presName="vert2" presStyleCnt="0"/>
      <dgm:spPr/>
    </dgm:pt>
    <dgm:pt modelId="{C032D3CB-DF42-4F53-82C5-276AD081DF9E}" type="pres">
      <dgm:prSet presAssocID="{4D3593BC-098C-4C65-A385-E6B3E6B23555}" presName="thinLine2b" presStyleLbl="callout" presStyleIdx="3" presStyleCnt="4"/>
      <dgm:spPr/>
    </dgm:pt>
    <dgm:pt modelId="{A0D93680-D286-42A3-8383-76F38B4EAC4D}" type="pres">
      <dgm:prSet presAssocID="{4D3593BC-098C-4C65-A385-E6B3E6B23555}" presName="vertSpace2b" presStyleCnt="0"/>
      <dgm:spPr/>
    </dgm:pt>
  </dgm:ptLst>
  <dgm:cxnLst>
    <dgm:cxn modelId="{2F8D80F0-2393-43DA-BA6C-DD9AC16E58A2}" type="presOf" srcId="{2B364D60-508A-4202-A75C-C667569CFB7D}" destId="{B2BCD988-5885-463E-8A59-A94827FFD279}" srcOrd="0" destOrd="0" presId="urn:microsoft.com/office/officeart/2008/layout/LinedList"/>
    <dgm:cxn modelId="{F3B96622-BA65-481A-8AEA-24731965FBD6}" srcId="{188FBF48-AD55-4F3A-9542-74E04287BF4D}" destId="{2B364D60-508A-4202-A75C-C667569CFB7D}" srcOrd="2" destOrd="0" parTransId="{6E6C6D4C-EEA9-4DDB-A26C-C8C3F5586921}" sibTransId="{77A70CB3-9FE2-42FC-BC66-2A74049D122C}"/>
    <dgm:cxn modelId="{7739C2D6-A4CD-403B-BA4F-EA4012FFC559}" type="presOf" srcId="{4D3593BC-098C-4C65-A385-E6B3E6B23555}" destId="{E4B71C1E-1B02-4E0D-AD20-3A69FAB0C5AD}" srcOrd="0" destOrd="0" presId="urn:microsoft.com/office/officeart/2008/layout/LinedList"/>
    <dgm:cxn modelId="{4042A169-1DDE-4855-AD23-698C5FCA5CEA}" type="presOf" srcId="{2CF468E9-8A58-4B7B-85B3-4C390B992C19}" destId="{B0FA6988-AE8D-4A5C-AD2E-C96188521C62}" srcOrd="0" destOrd="0" presId="urn:microsoft.com/office/officeart/2008/layout/LinedList"/>
    <dgm:cxn modelId="{DAB96306-CB57-40B7-8557-79E030655436}" type="presOf" srcId="{8A3E4847-0E51-4AB8-8236-13C343A636EE}" destId="{B93DD692-7B4D-4ACD-9D60-155289FF2887}" srcOrd="0" destOrd="0" presId="urn:microsoft.com/office/officeart/2008/layout/LinedList"/>
    <dgm:cxn modelId="{EEDCE7A4-8BA2-4D1E-9DD4-D0BFBCCF9D78}" srcId="{2CF468E9-8A58-4B7B-85B3-4C390B992C19}" destId="{188FBF48-AD55-4F3A-9542-74E04287BF4D}" srcOrd="0" destOrd="0" parTransId="{C1FD4041-F95A-4C69-A3E6-3949FDEA33C2}" sibTransId="{C70A267C-4EEE-437B-8395-FBE8732617BB}"/>
    <dgm:cxn modelId="{BAECEF58-0FCA-422A-BBBA-288073C47E65}" srcId="{188FBF48-AD55-4F3A-9542-74E04287BF4D}" destId="{D8111B7E-F0DB-40B2-8C60-C821DF908D42}" srcOrd="1" destOrd="0" parTransId="{B090E099-FFD0-4BEE-9B67-62C8AE35989E}" sibTransId="{BD43371F-5F58-4793-9A3C-7709B35CF195}"/>
    <dgm:cxn modelId="{FF7EEE32-FEFB-45D5-BB11-86DC32F9BEBD}" srcId="{188FBF48-AD55-4F3A-9542-74E04287BF4D}" destId="{8A3E4847-0E51-4AB8-8236-13C343A636EE}" srcOrd="0" destOrd="0" parTransId="{E25918C8-7D5B-4AAD-BA32-272BFA236FED}" sibTransId="{AF010A31-19B1-42B7-9E8A-BC3882E672BD}"/>
    <dgm:cxn modelId="{E9358689-4485-4C55-AE19-396E5927AAF9}" type="presOf" srcId="{D8111B7E-F0DB-40B2-8C60-C821DF908D42}" destId="{27A2B774-B8B0-4A97-B32E-358769BA37FA}" srcOrd="0" destOrd="0" presId="urn:microsoft.com/office/officeart/2008/layout/LinedList"/>
    <dgm:cxn modelId="{5CBE008D-804B-4486-AE99-4B24183BD0A5}" type="presOf" srcId="{188FBF48-AD55-4F3A-9542-74E04287BF4D}" destId="{1F541341-6A71-4834-A384-39FEEA743287}" srcOrd="0" destOrd="0" presId="urn:microsoft.com/office/officeart/2008/layout/LinedList"/>
    <dgm:cxn modelId="{F45740B3-27BE-4B8E-BF78-2C5371347A72}" srcId="{188FBF48-AD55-4F3A-9542-74E04287BF4D}" destId="{4D3593BC-098C-4C65-A385-E6B3E6B23555}" srcOrd="3" destOrd="0" parTransId="{A916A477-C970-44A1-8A93-DB319EB216A2}" sibTransId="{417A52F9-4C61-4D88-9A63-343070DF0645}"/>
    <dgm:cxn modelId="{6A166948-1356-4831-9AFF-E694ADC15752}" type="presParOf" srcId="{B0FA6988-AE8D-4A5C-AD2E-C96188521C62}" destId="{C672FF66-9122-4BD0-99B2-E1A4F3A6B7DC}" srcOrd="0" destOrd="0" presId="urn:microsoft.com/office/officeart/2008/layout/LinedList"/>
    <dgm:cxn modelId="{1C109703-184D-4726-8A43-57DE9B0CCF80}" type="presParOf" srcId="{B0FA6988-AE8D-4A5C-AD2E-C96188521C62}" destId="{D991EBCF-18BC-42A6-B733-5C41ED0361F7}" srcOrd="1" destOrd="0" presId="urn:microsoft.com/office/officeart/2008/layout/LinedList"/>
    <dgm:cxn modelId="{8F5D0E8C-A45C-4FCD-B5ED-F5EA138309A8}" type="presParOf" srcId="{D991EBCF-18BC-42A6-B733-5C41ED0361F7}" destId="{1F541341-6A71-4834-A384-39FEEA743287}" srcOrd="0" destOrd="0" presId="urn:microsoft.com/office/officeart/2008/layout/LinedList"/>
    <dgm:cxn modelId="{68BBC0AE-258F-4DF7-9761-21F329BC5B73}" type="presParOf" srcId="{D991EBCF-18BC-42A6-B733-5C41ED0361F7}" destId="{0CD6C378-A2C6-4352-960D-014EAF9E6F70}" srcOrd="1" destOrd="0" presId="urn:microsoft.com/office/officeart/2008/layout/LinedList"/>
    <dgm:cxn modelId="{CA612573-EC34-4BB0-BDAC-2477228BB05F}" type="presParOf" srcId="{0CD6C378-A2C6-4352-960D-014EAF9E6F70}" destId="{66F5C9CC-AAD9-4143-B693-2E3082ADB392}" srcOrd="0" destOrd="0" presId="urn:microsoft.com/office/officeart/2008/layout/LinedList"/>
    <dgm:cxn modelId="{B977ACD9-559A-4CF7-9DEE-2FDBAFEDDE89}" type="presParOf" srcId="{0CD6C378-A2C6-4352-960D-014EAF9E6F70}" destId="{EA80CA6F-1DC8-4D0C-9C5B-35C097990FB7}" srcOrd="1" destOrd="0" presId="urn:microsoft.com/office/officeart/2008/layout/LinedList"/>
    <dgm:cxn modelId="{2FBC3D41-9995-4106-AB15-CA6D48D73977}" type="presParOf" srcId="{EA80CA6F-1DC8-4D0C-9C5B-35C097990FB7}" destId="{871F3B29-85B7-440C-B587-2F1B8FF9026E}" srcOrd="0" destOrd="0" presId="urn:microsoft.com/office/officeart/2008/layout/LinedList"/>
    <dgm:cxn modelId="{88411926-DEC2-469D-B282-80EF9A363D6A}" type="presParOf" srcId="{EA80CA6F-1DC8-4D0C-9C5B-35C097990FB7}" destId="{B93DD692-7B4D-4ACD-9D60-155289FF2887}" srcOrd="1" destOrd="0" presId="urn:microsoft.com/office/officeart/2008/layout/LinedList"/>
    <dgm:cxn modelId="{411558E9-7CF1-45D4-80F9-43683B4551B6}" type="presParOf" srcId="{EA80CA6F-1DC8-4D0C-9C5B-35C097990FB7}" destId="{88A03D4A-7C7C-4033-BAD2-5CE29AABA597}" srcOrd="2" destOrd="0" presId="urn:microsoft.com/office/officeart/2008/layout/LinedList"/>
    <dgm:cxn modelId="{5959DFC2-4F73-4FC8-B42D-063AA4FE8203}" type="presParOf" srcId="{0CD6C378-A2C6-4352-960D-014EAF9E6F70}" destId="{BB6011B5-C7CD-4DBF-B6BC-CDB0C2A86DD5}" srcOrd="2" destOrd="0" presId="urn:microsoft.com/office/officeart/2008/layout/LinedList"/>
    <dgm:cxn modelId="{5A3E1329-B38C-430A-A421-26D39DF2BB0E}" type="presParOf" srcId="{0CD6C378-A2C6-4352-960D-014EAF9E6F70}" destId="{E42100BB-9223-44E6-9C63-BAA168FEE68F}" srcOrd="3" destOrd="0" presId="urn:microsoft.com/office/officeart/2008/layout/LinedList"/>
    <dgm:cxn modelId="{A50CB25E-F90F-4487-9E25-380FFB1C5DE7}" type="presParOf" srcId="{0CD6C378-A2C6-4352-960D-014EAF9E6F70}" destId="{434A60FF-EA62-4420-AEF3-6E36DAA5C847}" srcOrd="4" destOrd="0" presId="urn:microsoft.com/office/officeart/2008/layout/LinedList"/>
    <dgm:cxn modelId="{B603D681-C319-4791-95E1-1806233B8A5A}" type="presParOf" srcId="{434A60FF-EA62-4420-AEF3-6E36DAA5C847}" destId="{B03A0EFE-61FE-45FE-A09D-97296E1E3C2D}" srcOrd="0" destOrd="0" presId="urn:microsoft.com/office/officeart/2008/layout/LinedList"/>
    <dgm:cxn modelId="{45F61A60-BDE9-4C89-B6DB-7F157420FA5A}" type="presParOf" srcId="{434A60FF-EA62-4420-AEF3-6E36DAA5C847}" destId="{27A2B774-B8B0-4A97-B32E-358769BA37FA}" srcOrd="1" destOrd="0" presId="urn:microsoft.com/office/officeart/2008/layout/LinedList"/>
    <dgm:cxn modelId="{B9E5E7D5-4BD1-4966-AEDC-4E519F227CBB}" type="presParOf" srcId="{434A60FF-EA62-4420-AEF3-6E36DAA5C847}" destId="{3A84B5D4-6F13-4D30-BE20-D774A43A17E1}" srcOrd="2" destOrd="0" presId="urn:microsoft.com/office/officeart/2008/layout/LinedList"/>
    <dgm:cxn modelId="{D41C31AB-0A13-4CF0-9E95-A622ADDEDC7D}" type="presParOf" srcId="{0CD6C378-A2C6-4352-960D-014EAF9E6F70}" destId="{79791D78-FC9E-4BE0-ADD0-13C6ED94D8DD}" srcOrd="5" destOrd="0" presId="urn:microsoft.com/office/officeart/2008/layout/LinedList"/>
    <dgm:cxn modelId="{FBADA871-F5C4-4C0F-B1D6-EAA2D911CA09}" type="presParOf" srcId="{0CD6C378-A2C6-4352-960D-014EAF9E6F70}" destId="{42F84A8A-6643-4E22-B8FA-BC9633545E41}" srcOrd="6" destOrd="0" presId="urn:microsoft.com/office/officeart/2008/layout/LinedList"/>
    <dgm:cxn modelId="{625FCA06-6720-42A8-BE1D-482879993885}" type="presParOf" srcId="{0CD6C378-A2C6-4352-960D-014EAF9E6F70}" destId="{6685FB26-4618-4C58-9C5C-0FAD00B5572C}" srcOrd="7" destOrd="0" presId="urn:microsoft.com/office/officeart/2008/layout/LinedList"/>
    <dgm:cxn modelId="{A0FADCB6-1059-445C-A3E4-F45BAB22625E}" type="presParOf" srcId="{6685FB26-4618-4C58-9C5C-0FAD00B5572C}" destId="{08B16DB2-65AD-4BBC-8DAC-C71409C64D79}" srcOrd="0" destOrd="0" presId="urn:microsoft.com/office/officeart/2008/layout/LinedList"/>
    <dgm:cxn modelId="{FE929E4C-013A-4BC2-8118-1BA101B0CCCC}" type="presParOf" srcId="{6685FB26-4618-4C58-9C5C-0FAD00B5572C}" destId="{B2BCD988-5885-463E-8A59-A94827FFD279}" srcOrd="1" destOrd="0" presId="urn:microsoft.com/office/officeart/2008/layout/LinedList"/>
    <dgm:cxn modelId="{611D4479-10C6-4657-BA0A-D51501722D5A}" type="presParOf" srcId="{6685FB26-4618-4C58-9C5C-0FAD00B5572C}" destId="{A7D19746-F66C-4C75-BC8C-6223F55ACC6F}" srcOrd="2" destOrd="0" presId="urn:microsoft.com/office/officeart/2008/layout/LinedList"/>
    <dgm:cxn modelId="{9B0D92D5-54E9-45C1-9695-86909BF5E6E2}" type="presParOf" srcId="{0CD6C378-A2C6-4352-960D-014EAF9E6F70}" destId="{A56F8B6E-FC44-43F2-96A7-59C9EA1124BA}" srcOrd="8" destOrd="0" presId="urn:microsoft.com/office/officeart/2008/layout/LinedList"/>
    <dgm:cxn modelId="{241442C1-7385-4B2B-802A-17E30C4C6878}" type="presParOf" srcId="{0CD6C378-A2C6-4352-960D-014EAF9E6F70}" destId="{7D514D6A-00E0-4BB8-9359-DD7EB887F779}" srcOrd="9" destOrd="0" presId="urn:microsoft.com/office/officeart/2008/layout/LinedList"/>
    <dgm:cxn modelId="{24100266-BC32-4B88-8656-DFEFC240487C}" type="presParOf" srcId="{0CD6C378-A2C6-4352-960D-014EAF9E6F70}" destId="{5049912C-44AA-4D95-A467-10EAE676012D}" srcOrd="10" destOrd="0" presId="urn:microsoft.com/office/officeart/2008/layout/LinedList"/>
    <dgm:cxn modelId="{33BF1622-64B5-4BC3-8407-914B1E508FE0}" type="presParOf" srcId="{5049912C-44AA-4D95-A467-10EAE676012D}" destId="{5D626488-9F7E-4B52-AD76-0DFC551431A4}" srcOrd="0" destOrd="0" presId="urn:microsoft.com/office/officeart/2008/layout/LinedList"/>
    <dgm:cxn modelId="{49DBA5F1-02AA-49B6-85B4-BF27B58922E7}" type="presParOf" srcId="{5049912C-44AA-4D95-A467-10EAE676012D}" destId="{E4B71C1E-1B02-4E0D-AD20-3A69FAB0C5AD}" srcOrd="1" destOrd="0" presId="urn:microsoft.com/office/officeart/2008/layout/LinedList"/>
    <dgm:cxn modelId="{B3687242-65C5-4A8A-AE49-6FB1F6A0E8C8}" type="presParOf" srcId="{5049912C-44AA-4D95-A467-10EAE676012D}" destId="{68D557DF-7590-4C68-9A45-7F287FF6F5FC}" srcOrd="2" destOrd="0" presId="urn:microsoft.com/office/officeart/2008/layout/LinedList"/>
    <dgm:cxn modelId="{9DAFD146-442C-4402-B736-CECD8025186C}" type="presParOf" srcId="{0CD6C378-A2C6-4352-960D-014EAF9E6F70}" destId="{C032D3CB-DF42-4F53-82C5-276AD081DF9E}" srcOrd="11" destOrd="0" presId="urn:microsoft.com/office/officeart/2008/layout/LinedList"/>
    <dgm:cxn modelId="{FEFF9850-8A65-456A-9087-D62C9422E8CF}" type="presParOf" srcId="{0CD6C378-A2C6-4352-960D-014EAF9E6F70}" destId="{A0D93680-D286-42A3-8383-76F38B4EAC4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468E9-8A58-4B7B-85B3-4C390B992C1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8FBF48-AD55-4F3A-9542-74E04287BF4D}">
      <dgm:prSet phldrT="[Texto]" custT="1"/>
      <dgm:spPr/>
      <dgm:t>
        <a:bodyPr/>
        <a:lstStyle/>
        <a:p>
          <a:r>
            <a:rPr lang="es-ES" sz="2800" b="1" dirty="0" err="1" smtClean="0">
              <a:solidFill>
                <a:schemeClr val="accent1"/>
              </a:solidFill>
            </a:rPr>
            <a:t>Strategic</a:t>
          </a:r>
          <a:r>
            <a:rPr lang="es-ES" sz="2800" b="1" dirty="0" smtClean="0">
              <a:solidFill>
                <a:schemeClr val="accent1"/>
              </a:solidFill>
            </a:rPr>
            <a:t> </a:t>
          </a:r>
          <a:r>
            <a:rPr lang="es-ES" sz="2800" b="1" dirty="0" err="1" smtClean="0">
              <a:solidFill>
                <a:schemeClr val="accent1"/>
              </a:solidFill>
            </a:rPr>
            <a:t>Actions</a:t>
          </a:r>
          <a:endParaRPr lang="es-ES" sz="2800" b="1" dirty="0" smtClean="0">
            <a:solidFill>
              <a:schemeClr val="accent1"/>
            </a:solidFill>
          </a:endParaRPr>
        </a:p>
        <a:p>
          <a:r>
            <a:rPr lang="es-ES" sz="2400" dirty="0" smtClean="0">
              <a:solidFill>
                <a:schemeClr val="accent1"/>
              </a:solidFill>
            </a:rPr>
            <a:t>PARTICIPATORY RESEARCH</a:t>
          </a:r>
          <a:endParaRPr lang="es-ES" sz="2400" dirty="0">
            <a:solidFill>
              <a:schemeClr val="accent1"/>
            </a:solidFill>
          </a:endParaRPr>
        </a:p>
      </dgm:t>
    </dgm:pt>
    <dgm:pt modelId="{C1FD4041-F95A-4C69-A3E6-3949FDEA33C2}" type="parTrans" cxnId="{EEDCE7A4-8BA2-4D1E-9DD4-D0BFBCCF9D78}">
      <dgm:prSet/>
      <dgm:spPr/>
      <dgm:t>
        <a:bodyPr/>
        <a:lstStyle/>
        <a:p>
          <a:endParaRPr lang="es-ES" sz="1800"/>
        </a:p>
      </dgm:t>
    </dgm:pt>
    <dgm:pt modelId="{C70A267C-4EEE-437B-8395-FBE8732617BB}" type="sibTrans" cxnId="{EEDCE7A4-8BA2-4D1E-9DD4-D0BFBCCF9D78}">
      <dgm:prSet/>
      <dgm:spPr/>
      <dgm:t>
        <a:bodyPr/>
        <a:lstStyle/>
        <a:p>
          <a:endParaRPr lang="es-ES" sz="1800"/>
        </a:p>
      </dgm:t>
    </dgm:pt>
    <dgm:pt modelId="{8A3E4847-0E51-4AB8-8236-13C343A636EE}">
      <dgm:prSet phldrT="[Texto]" custT="1"/>
      <dgm:spPr/>
      <dgm:t>
        <a:bodyPr/>
        <a:lstStyle/>
        <a:p>
          <a:r>
            <a:rPr lang="es-ES" sz="1600" dirty="0" err="1" smtClean="0"/>
            <a:t>Participatory</a:t>
          </a:r>
          <a:r>
            <a:rPr lang="es-ES" sz="1600" dirty="0" smtClean="0"/>
            <a:t> diagnosis.</a:t>
          </a:r>
        </a:p>
      </dgm:t>
    </dgm:pt>
    <dgm:pt modelId="{E25918C8-7D5B-4AAD-BA32-272BFA236FED}" type="parTrans" cxnId="{FF7EEE32-FEFB-45D5-BB11-86DC32F9BEBD}">
      <dgm:prSet/>
      <dgm:spPr/>
      <dgm:t>
        <a:bodyPr/>
        <a:lstStyle/>
        <a:p>
          <a:endParaRPr lang="es-ES" sz="1800"/>
        </a:p>
      </dgm:t>
    </dgm:pt>
    <dgm:pt modelId="{AF010A31-19B1-42B7-9E8A-BC3882E672BD}" type="sibTrans" cxnId="{FF7EEE32-FEFB-45D5-BB11-86DC32F9BEBD}">
      <dgm:prSet/>
      <dgm:spPr/>
      <dgm:t>
        <a:bodyPr/>
        <a:lstStyle/>
        <a:p>
          <a:endParaRPr lang="es-ES" sz="1800"/>
        </a:p>
      </dgm:t>
    </dgm:pt>
    <dgm:pt modelId="{2B364D60-508A-4202-A75C-C667569CFB7D}">
      <dgm:prSet phldrT="[Texto]" custT="1"/>
      <dgm:spPr/>
      <dgm:t>
        <a:bodyPr/>
        <a:lstStyle/>
        <a:p>
          <a:r>
            <a:rPr lang="es-ES" sz="1600" dirty="0" err="1" smtClean="0"/>
            <a:t>Systematisation</a:t>
          </a:r>
          <a:r>
            <a:rPr lang="es-ES" sz="1600" dirty="0" smtClean="0"/>
            <a:t> of </a:t>
          </a:r>
          <a:r>
            <a:rPr lang="es-ES" sz="1600" dirty="0" err="1" smtClean="0"/>
            <a:t>the</a:t>
          </a:r>
          <a:r>
            <a:rPr lang="es-ES" sz="1600" dirty="0" smtClean="0"/>
            <a:t> </a:t>
          </a:r>
          <a:r>
            <a:rPr lang="es-ES" sz="1600" dirty="0" err="1" smtClean="0"/>
            <a:t>experiences</a:t>
          </a:r>
          <a:endParaRPr lang="es-ES" sz="1600" dirty="0"/>
        </a:p>
      </dgm:t>
    </dgm:pt>
    <dgm:pt modelId="{6E6C6D4C-EEA9-4DDB-A26C-C8C3F5586921}" type="parTrans" cxnId="{F3B96622-BA65-481A-8AEA-24731965FBD6}">
      <dgm:prSet/>
      <dgm:spPr/>
      <dgm:t>
        <a:bodyPr/>
        <a:lstStyle/>
        <a:p>
          <a:endParaRPr lang="es-ES"/>
        </a:p>
      </dgm:t>
    </dgm:pt>
    <dgm:pt modelId="{77A70CB3-9FE2-42FC-BC66-2A74049D122C}" type="sibTrans" cxnId="{F3B96622-BA65-481A-8AEA-24731965FBD6}">
      <dgm:prSet/>
      <dgm:spPr/>
      <dgm:t>
        <a:bodyPr/>
        <a:lstStyle/>
        <a:p>
          <a:endParaRPr lang="es-ES"/>
        </a:p>
      </dgm:t>
    </dgm:pt>
    <dgm:pt modelId="{4D3593BC-098C-4C65-A385-E6B3E6B23555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accent1"/>
              </a:solidFill>
            </a:rPr>
            <a:t>EVALUATION OF THE AGENDA</a:t>
          </a:r>
        </a:p>
      </dgm:t>
    </dgm:pt>
    <dgm:pt modelId="{A916A477-C970-44A1-8A93-DB319EB216A2}" type="parTrans" cxnId="{F45740B3-27BE-4B8E-BF78-2C5371347A72}">
      <dgm:prSet/>
      <dgm:spPr/>
      <dgm:t>
        <a:bodyPr/>
        <a:lstStyle/>
        <a:p>
          <a:endParaRPr lang="es-ES"/>
        </a:p>
      </dgm:t>
    </dgm:pt>
    <dgm:pt modelId="{417A52F9-4C61-4D88-9A63-343070DF0645}" type="sibTrans" cxnId="{F45740B3-27BE-4B8E-BF78-2C5371347A72}">
      <dgm:prSet/>
      <dgm:spPr/>
      <dgm:t>
        <a:bodyPr/>
        <a:lstStyle/>
        <a:p>
          <a:endParaRPr lang="es-ES"/>
        </a:p>
      </dgm:t>
    </dgm:pt>
    <dgm:pt modelId="{D8111B7E-F0DB-40B2-8C60-C821DF908D42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1600" dirty="0" err="1" smtClean="0"/>
            <a:t>Participatory</a:t>
          </a:r>
          <a:r>
            <a:rPr lang="es-ES" sz="1600" dirty="0" smtClean="0"/>
            <a:t> </a:t>
          </a:r>
          <a:r>
            <a:rPr lang="es-ES" sz="1600" dirty="0" err="1" smtClean="0"/>
            <a:t>follow</a:t>
          </a:r>
          <a:r>
            <a:rPr lang="es-ES" sz="1600" dirty="0" smtClean="0"/>
            <a:t> up of </a:t>
          </a:r>
          <a:r>
            <a:rPr lang="es-ES" sz="1600" dirty="0" err="1" smtClean="0"/>
            <a:t>actions</a:t>
          </a:r>
          <a:endParaRPr lang="es-ES" sz="1600" dirty="0" smtClean="0"/>
        </a:p>
      </dgm:t>
    </dgm:pt>
    <dgm:pt modelId="{B090E099-FFD0-4BEE-9B67-62C8AE35989E}" type="parTrans" cxnId="{BAECEF58-0FCA-422A-BBBA-288073C47E65}">
      <dgm:prSet/>
      <dgm:spPr/>
      <dgm:t>
        <a:bodyPr/>
        <a:lstStyle/>
        <a:p>
          <a:endParaRPr lang="es-ES"/>
        </a:p>
      </dgm:t>
    </dgm:pt>
    <dgm:pt modelId="{BD43371F-5F58-4793-9A3C-7709B35CF195}" type="sibTrans" cxnId="{BAECEF58-0FCA-422A-BBBA-288073C47E65}">
      <dgm:prSet/>
      <dgm:spPr/>
      <dgm:t>
        <a:bodyPr/>
        <a:lstStyle/>
        <a:p>
          <a:endParaRPr lang="es-ES"/>
        </a:p>
      </dgm:t>
    </dgm:pt>
    <dgm:pt modelId="{2B1E9EF3-DD6C-4047-BC24-2089E90553EA}">
      <dgm:prSet phldrT="[Texto]" custT="1"/>
      <dgm:spPr/>
      <dgm:t>
        <a:bodyPr/>
        <a:lstStyle/>
        <a:p>
          <a:r>
            <a:rPr lang="es-ES" sz="1600" dirty="0" err="1" smtClean="0"/>
            <a:t>Design</a:t>
          </a:r>
          <a:r>
            <a:rPr lang="es-ES" sz="1600" dirty="0" smtClean="0"/>
            <a:t> of </a:t>
          </a:r>
          <a:r>
            <a:rPr lang="es-ES" sz="1600" dirty="0" err="1" smtClean="0"/>
            <a:t>evaluation</a:t>
          </a:r>
          <a:r>
            <a:rPr lang="es-ES" sz="1600" dirty="0" smtClean="0"/>
            <a:t> plan and </a:t>
          </a:r>
          <a:r>
            <a:rPr lang="es-ES" sz="1600" dirty="0" err="1" smtClean="0"/>
            <a:t>indicators</a:t>
          </a:r>
          <a:endParaRPr lang="es-ES" sz="1600" dirty="0" smtClean="0"/>
        </a:p>
      </dgm:t>
    </dgm:pt>
    <dgm:pt modelId="{C9213A3B-36B4-4731-8742-CE7A5B7CE3EF}" type="parTrans" cxnId="{78F4B3B6-019E-48A7-9A00-CF7AE1CF13B0}">
      <dgm:prSet/>
      <dgm:spPr/>
      <dgm:t>
        <a:bodyPr/>
        <a:lstStyle/>
        <a:p>
          <a:endParaRPr lang="es-ES"/>
        </a:p>
      </dgm:t>
    </dgm:pt>
    <dgm:pt modelId="{042D4A20-FD52-4C48-8D93-BD055F727997}" type="sibTrans" cxnId="{78F4B3B6-019E-48A7-9A00-CF7AE1CF13B0}">
      <dgm:prSet/>
      <dgm:spPr/>
      <dgm:t>
        <a:bodyPr/>
        <a:lstStyle/>
        <a:p>
          <a:endParaRPr lang="es-ES"/>
        </a:p>
      </dgm:t>
    </dgm:pt>
    <dgm:pt modelId="{ABA7076F-834F-405F-A9A7-B2C2521BB6EF}">
      <dgm:prSet phldrT="[Texto]" custT="1"/>
      <dgm:spPr/>
      <dgm:t>
        <a:bodyPr/>
        <a:lstStyle/>
        <a:p>
          <a:r>
            <a:rPr lang="es-ES" sz="1600" dirty="0" err="1" smtClean="0"/>
            <a:t>Monitoring</a:t>
          </a:r>
          <a:endParaRPr lang="es-ES" sz="1600" dirty="0" smtClean="0"/>
        </a:p>
      </dgm:t>
    </dgm:pt>
    <dgm:pt modelId="{948255C3-5010-4201-B3F3-8C98943A62D4}" type="parTrans" cxnId="{A64B9CF8-D00B-40FD-8C3E-ECE1F067F65D}">
      <dgm:prSet/>
      <dgm:spPr/>
      <dgm:t>
        <a:bodyPr/>
        <a:lstStyle/>
        <a:p>
          <a:endParaRPr lang="es-ES"/>
        </a:p>
      </dgm:t>
    </dgm:pt>
    <dgm:pt modelId="{02299042-E774-47DB-9E86-4E9CFC74A7DE}" type="sibTrans" cxnId="{A64B9CF8-D00B-40FD-8C3E-ECE1F067F65D}">
      <dgm:prSet/>
      <dgm:spPr/>
      <dgm:t>
        <a:bodyPr/>
        <a:lstStyle/>
        <a:p>
          <a:endParaRPr lang="es-ES"/>
        </a:p>
      </dgm:t>
    </dgm:pt>
    <dgm:pt modelId="{38C0C6C1-7931-424C-9436-A7C5690EABEB}">
      <dgm:prSet phldrT="[Texto]" custT="1"/>
      <dgm:spPr/>
      <dgm:t>
        <a:bodyPr/>
        <a:lstStyle/>
        <a:p>
          <a:r>
            <a:rPr lang="es-ES" sz="1600" dirty="0" err="1" smtClean="0"/>
            <a:t>Gathering</a:t>
          </a:r>
          <a:r>
            <a:rPr lang="es-ES" sz="1600" dirty="0" smtClean="0"/>
            <a:t> and </a:t>
          </a:r>
          <a:r>
            <a:rPr lang="es-ES" sz="1600" dirty="0" err="1" smtClean="0"/>
            <a:t>analysing</a:t>
          </a:r>
          <a:r>
            <a:rPr lang="es-ES" sz="1600" dirty="0" smtClean="0"/>
            <a:t> data</a:t>
          </a:r>
        </a:p>
      </dgm:t>
    </dgm:pt>
    <dgm:pt modelId="{65714BFC-2EB1-48D2-95CA-5D71BC886787}" type="parTrans" cxnId="{C1823CFE-5368-4769-A4CA-F085B2AA2111}">
      <dgm:prSet/>
      <dgm:spPr/>
      <dgm:t>
        <a:bodyPr/>
        <a:lstStyle/>
        <a:p>
          <a:endParaRPr lang="es-ES"/>
        </a:p>
      </dgm:t>
    </dgm:pt>
    <dgm:pt modelId="{CE676A82-C583-4299-8736-CE64D8BF5D60}" type="sibTrans" cxnId="{C1823CFE-5368-4769-A4CA-F085B2AA2111}">
      <dgm:prSet/>
      <dgm:spPr/>
      <dgm:t>
        <a:bodyPr/>
        <a:lstStyle/>
        <a:p>
          <a:endParaRPr lang="es-ES"/>
        </a:p>
      </dgm:t>
    </dgm:pt>
    <dgm:pt modelId="{0CD7DD5D-9544-435C-9BA8-E657B5711655}">
      <dgm:prSet phldrT="[Texto]" custT="1"/>
      <dgm:spPr/>
      <dgm:t>
        <a:bodyPr/>
        <a:lstStyle/>
        <a:p>
          <a:r>
            <a:rPr lang="es-ES" sz="1600" dirty="0" err="1" smtClean="0"/>
            <a:t>Evaluation</a:t>
          </a:r>
          <a:r>
            <a:rPr lang="es-ES" sz="1600" dirty="0" smtClean="0"/>
            <a:t> </a:t>
          </a:r>
          <a:r>
            <a:rPr lang="es-ES" sz="1600" dirty="0" err="1" smtClean="0"/>
            <a:t>report</a:t>
          </a:r>
          <a:endParaRPr lang="es-ES" sz="1600" dirty="0" smtClean="0"/>
        </a:p>
      </dgm:t>
    </dgm:pt>
    <dgm:pt modelId="{FF7330BD-BA5C-418A-9959-33ACF8ECA8C1}" type="parTrans" cxnId="{BD308AD5-79D3-47F2-9C56-29DB1485FFF8}">
      <dgm:prSet/>
      <dgm:spPr/>
      <dgm:t>
        <a:bodyPr/>
        <a:lstStyle/>
        <a:p>
          <a:endParaRPr lang="es-ES"/>
        </a:p>
      </dgm:t>
    </dgm:pt>
    <dgm:pt modelId="{81B36615-01EF-4C82-93EA-FEB1B3F2B74B}" type="sibTrans" cxnId="{BD308AD5-79D3-47F2-9C56-29DB1485FFF8}">
      <dgm:prSet/>
      <dgm:spPr/>
      <dgm:t>
        <a:bodyPr/>
        <a:lstStyle/>
        <a:p>
          <a:endParaRPr lang="es-ES"/>
        </a:p>
      </dgm:t>
    </dgm:pt>
    <dgm:pt modelId="{B0FA6988-AE8D-4A5C-AD2E-C96188521C62}" type="pres">
      <dgm:prSet presAssocID="{2CF468E9-8A58-4B7B-85B3-4C390B992C1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672FF66-9122-4BD0-99B2-E1A4F3A6B7DC}" type="pres">
      <dgm:prSet presAssocID="{188FBF48-AD55-4F3A-9542-74E04287BF4D}" presName="thickLine" presStyleLbl="alignNode1" presStyleIdx="0" presStyleCnt="2"/>
      <dgm:spPr/>
    </dgm:pt>
    <dgm:pt modelId="{D991EBCF-18BC-42A6-B733-5C41ED0361F7}" type="pres">
      <dgm:prSet presAssocID="{188FBF48-AD55-4F3A-9542-74E04287BF4D}" presName="horz1" presStyleCnt="0"/>
      <dgm:spPr/>
    </dgm:pt>
    <dgm:pt modelId="{1F541341-6A71-4834-A384-39FEEA743287}" type="pres">
      <dgm:prSet presAssocID="{188FBF48-AD55-4F3A-9542-74E04287BF4D}" presName="tx1" presStyleLbl="revTx" presStyleIdx="0" presStyleCnt="9" custScaleX="224786"/>
      <dgm:spPr/>
      <dgm:t>
        <a:bodyPr/>
        <a:lstStyle/>
        <a:p>
          <a:endParaRPr lang="es-ES"/>
        </a:p>
      </dgm:t>
    </dgm:pt>
    <dgm:pt modelId="{0CD6C378-A2C6-4352-960D-014EAF9E6F70}" type="pres">
      <dgm:prSet presAssocID="{188FBF48-AD55-4F3A-9542-74E04287BF4D}" presName="vert1" presStyleCnt="0"/>
      <dgm:spPr/>
    </dgm:pt>
    <dgm:pt modelId="{66F5C9CC-AAD9-4143-B693-2E3082ADB392}" type="pres">
      <dgm:prSet presAssocID="{8A3E4847-0E51-4AB8-8236-13C343A636EE}" presName="vertSpace2a" presStyleCnt="0"/>
      <dgm:spPr/>
    </dgm:pt>
    <dgm:pt modelId="{EA80CA6F-1DC8-4D0C-9C5B-35C097990FB7}" type="pres">
      <dgm:prSet presAssocID="{8A3E4847-0E51-4AB8-8236-13C343A636EE}" presName="horz2" presStyleCnt="0"/>
      <dgm:spPr/>
    </dgm:pt>
    <dgm:pt modelId="{871F3B29-85B7-440C-B587-2F1B8FF9026E}" type="pres">
      <dgm:prSet presAssocID="{8A3E4847-0E51-4AB8-8236-13C343A636EE}" presName="horzSpace2" presStyleCnt="0"/>
      <dgm:spPr/>
    </dgm:pt>
    <dgm:pt modelId="{B93DD692-7B4D-4ACD-9D60-155289FF2887}" type="pres">
      <dgm:prSet presAssocID="{8A3E4847-0E51-4AB8-8236-13C343A636EE}" presName="tx2" presStyleLbl="revTx" presStyleIdx="1" presStyleCnt="9" custScaleY="74183" custLinFactNeighborX="310" custLinFactNeighborY="16012"/>
      <dgm:spPr/>
      <dgm:t>
        <a:bodyPr/>
        <a:lstStyle/>
        <a:p>
          <a:endParaRPr lang="es-ES"/>
        </a:p>
      </dgm:t>
    </dgm:pt>
    <dgm:pt modelId="{88A03D4A-7C7C-4033-BAD2-5CE29AABA597}" type="pres">
      <dgm:prSet presAssocID="{8A3E4847-0E51-4AB8-8236-13C343A636EE}" presName="vert2" presStyleCnt="0"/>
      <dgm:spPr/>
    </dgm:pt>
    <dgm:pt modelId="{BB6011B5-C7CD-4DBF-B6BC-CDB0C2A86DD5}" type="pres">
      <dgm:prSet presAssocID="{8A3E4847-0E51-4AB8-8236-13C343A636EE}" presName="thinLine2b" presStyleLbl="callout" presStyleIdx="0" presStyleCnt="7" custLinFactY="158575" custLinFactNeighborX="0" custLinFactNeighborY="200000"/>
      <dgm:spPr/>
    </dgm:pt>
    <dgm:pt modelId="{E42100BB-9223-44E6-9C63-BAA168FEE68F}" type="pres">
      <dgm:prSet presAssocID="{8A3E4847-0E51-4AB8-8236-13C343A636EE}" presName="vertSpace2b" presStyleCnt="0"/>
      <dgm:spPr/>
    </dgm:pt>
    <dgm:pt modelId="{434A60FF-EA62-4420-AEF3-6E36DAA5C847}" type="pres">
      <dgm:prSet presAssocID="{D8111B7E-F0DB-40B2-8C60-C821DF908D42}" presName="horz2" presStyleCnt="0"/>
      <dgm:spPr/>
    </dgm:pt>
    <dgm:pt modelId="{B03A0EFE-61FE-45FE-A09D-97296E1E3C2D}" type="pres">
      <dgm:prSet presAssocID="{D8111B7E-F0DB-40B2-8C60-C821DF908D42}" presName="horzSpace2" presStyleCnt="0"/>
      <dgm:spPr/>
    </dgm:pt>
    <dgm:pt modelId="{27A2B774-B8B0-4A97-B32E-358769BA37FA}" type="pres">
      <dgm:prSet presAssocID="{D8111B7E-F0DB-40B2-8C60-C821DF908D42}" presName="tx2" presStyleLbl="revTx" presStyleIdx="2" presStyleCnt="9" custLinFactNeighborX="93" custLinFactNeighborY="-14144"/>
      <dgm:spPr/>
      <dgm:t>
        <a:bodyPr/>
        <a:lstStyle/>
        <a:p>
          <a:endParaRPr lang="es-ES"/>
        </a:p>
      </dgm:t>
    </dgm:pt>
    <dgm:pt modelId="{3A84B5D4-6F13-4D30-BE20-D774A43A17E1}" type="pres">
      <dgm:prSet presAssocID="{D8111B7E-F0DB-40B2-8C60-C821DF908D42}" presName="vert2" presStyleCnt="0"/>
      <dgm:spPr/>
    </dgm:pt>
    <dgm:pt modelId="{79791D78-FC9E-4BE0-ADD0-13C6ED94D8DD}" type="pres">
      <dgm:prSet presAssocID="{D8111B7E-F0DB-40B2-8C60-C821DF908D42}" presName="thinLine2b" presStyleLbl="callout" presStyleIdx="1" presStyleCnt="7"/>
      <dgm:spPr/>
    </dgm:pt>
    <dgm:pt modelId="{42F84A8A-6643-4E22-B8FA-BC9633545E41}" type="pres">
      <dgm:prSet presAssocID="{D8111B7E-F0DB-40B2-8C60-C821DF908D42}" presName="vertSpace2b" presStyleCnt="0"/>
      <dgm:spPr/>
    </dgm:pt>
    <dgm:pt modelId="{6685FB26-4618-4C58-9C5C-0FAD00B5572C}" type="pres">
      <dgm:prSet presAssocID="{2B364D60-508A-4202-A75C-C667569CFB7D}" presName="horz2" presStyleCnt="0"/>
      <dgm:spPr/>
    </dgm:pt>
    <dgm:pt modelId="{08B16DB2-65AD-4BBC-8DAC-C71409C64D79}" type="pres">
      <dgm:prSet presAssocID="{2B364D60-508A-4202-A75C-C667569CFB7D}" presName="horzSpace2" presStyleCnt="0"/>
      <dgm:spPr/>
    </dgm:pt>
    <dgm:pt modelId="{B2BCD988-5885-463E-8A59-A94827FFD279}" type="pres">
      <dgm:prSet presAssocID="{2B364D60-508A-4202-A75C-C667569CFB7D}" presName="tx2" presStyleLbl="revTx" presStyleIdx="3" presStyleCnt="9" custLinFactNeighborX="93" custLinFactNeighborY="20933"/>
      <dgm:spPr/>
      <dgm:t>
        <a:bodyPr/>
        <a:lstStyle/>
        <a:p>
          <a:endParaRPr lang="es-ES"/>
        </a:p>
      </dgm:t>
    </dgm:pt>
    <dgm:pt modelId="{A7D19746-F66C-4C75-BC8C-6223F55ACC6F}" type="pres">
      <dgm:prSet presAssocID="{2B364D60-508A-4202-A75C-C667569CFB7D}" presName="vert2" presStyleCnt="0"/>
      <dgm:spPr/>
    </dgm:pt>
    <dgm:pt modelId="{A56F8B6E-FC44-43F2-96A7-59C9EA1124BA}" type="pres">
      <dgm:prSet presAssocID="{2B364D60-508A-4202-A75C-C667569CFB7D}" presName="thinLine2b" presStyleLbl="callout" presStyleIdx="2" presStyleCnt="7"/>
      <dgm:spPr/>
    </dgm:pt>
    <dgm:pt modelId="{7D514D6A-00E0-4BB8-9359-DD7EB887F779}" type="pres">
      <dgm:prSet presAssocID="{2B364D60-508A-4202-A75C-C667569CFB7D}" presName="vertSpace2b" presStyleCnt="0"/>
      <dgm:spPr/>
    </dgm:pt>
    <dgm:pt modelId="{EB3DF210-920C-4FE7-A4C8-EC8332CDECF0}" type="pres">
      <dgm:prSet presAssocID="{4D3593BC-098C-4C65-A385-E6B3E6B23555}" presName="thickLine" presStyleLbl="alignNode1" presStyleIdx="1" presStyleCnt="2"/>
      <dgm:spPr/>
    </dgm:pt>
    <dgm:pt modelId="{3381B11A-8B3A-47C5-8DFA-F448568903F2}" type="pres">
      <dgm:prSet presAssocID="{4D3593BC-098C-4C65-A385-E6B3E6B23555}" presName="horz1" presStyleCnt="0"/>
      <dgm:spPr/>
    </dgm:pt>
    <dgm:pt modelId="{539E4D6B-34BA-4ADD-9A12-9D7490E68F98}" type="pres">
      <dgm:prSet presAssocID="{4D3593BC-098C-4C65-A385-E6B3E6B23555}" presName="tx1" presStyleLbl="revTx" presStyleIdx="4" presStyleCnt="9" custScaleX="230557"/>
      <dgm:spPr/>
      <dgm:t>
        <a:bodyPr/>
        <a:lstStyle/>
        <a:p>
          <a:endParaRPr lang="es-ES"/>
        </a:p>
      </dgm:t>
    </dgm:pt>
    <dgm:pt modelId="{D4CF55DB-F24A-4D1B-A086-8805D3771359}" type="pres">
      <dgm:prSet presAssocID="{4D3593BC-098C-4C65-A385-E6B3E6B23555}" presName="vert1" presStyleCnt="0"/>
      <dgm:spPr/>
    </dgm:pt>
    <dgm:pt modelId="{F4B03968-1188-4127-8582-790C40883FB4}" type="pres">
      <dgm:prSet presAssocID="{2B1E9EF3-DD6C-4047-BC24-2089E90553EA}" presName="vertSpace2a" presStyleCnt="0"/>
      <dgm:spPr/>
    </dgm:pt>
    <dgm:pt modelId="{1995987D-B287-43C5-B5F4-3043873F5148}" type="pres">
      <dgm:prSet presAssocID="{2B1E9EF3-DD6C-4047-BC24-2089E90553EA}" presName="horz2" presStyleCnt="0"/>
      <dgm:spPr/>
    </dgm:pt>
    <dgm:pt modelId="{FAE21D8A-1933-4700-AFC6-9295F84D5367}" type="pres">
      <dgm:prSet presAssocID="{2B1E9EF3-DD6C-4047-BC24-2089E90553EA}" presName="horzSpace2" presStyleCnt="0"/>
      <dgm:spPr/>
    </dgm:pt>
    <dgm:pt modelId="{C154BBA7-D06D-4603-83E9-E1B9AC263083}" type="pres">
      <dgm:prSet presAssocID="{2B1E9EF3-DD6C-4047-BC24-2089E90553EA}" presName="tx2" presStyleLbl="revTx" presStyleIdx="5" presStyleCnt="9"/>
      <dgm:spPr/>
      <dgm:t>
        <a:bodyPr/>
        <a:lstStyle/>
        <a:p>
          <a:endParaRPr lang="es-ES"/>
        </a:p>
      </dgm:t>
    </dgm:pt>
    <dgm:pt modelId="{42BD4FFE-B63C-45DC-8339-FD76951B2E48}" type="pres">
      <dgm:prSet presAssocID="{2B1E9EF3-DD6C-4047-BC24-2089E90553EA}" presName="vert2" presStyleCnt="0"/>
      <dgm:spPr/>
    </dgm:pt>
    <dgm:pt modelId="{4C88367E-BA4B-4B7F-8D4E-24DEB7D6E122}" type="pres">
      <dgm:prSet presAssocID="{2B1E9EF3-DD6C-4047-BC24-2089E90553EA}" presName="thinLine2b" presStyleLbl="callout" presStyleIdx="3" presStyleCnt="7"/>
      <dgm:spPr/>
    </dgm:pt>
    <dgm:pt modelId="{E1E2A39A-573A-488A-A122-1A2E05F17D63}" type="pres">
      <dgm:prSet presAssocID="{2B1E9EF3-DD6C-4047-BC24-2089E90553EA}" presName="vertSpace2b" presStyleCnt="0"/>
      <dgm:spPr/>
    </dgm:pt>
    <dgm:pt modelId="{5158AF10-34FB-43E7-8505-4FC6A6A6C407}" type="pres">
      <dgm:prSet presAssocID="{ABA7076F-834F-405F-A9A7-B2C2521BB6EF}" presName="horz2" presStyleCnt="0"/>
      <dgm:spPr/>
    </dgm:pt>
    <dgm:pt modelId="{0E65101D-0367-4121-8473-079EE84B0D6F}" type="pres">
      <dgm:prSet presAssocID="{ABA7076F-834F-405F-A9A7-B2C2521BB6EF}" presName="horzSpace2" presStyleCnt="0"/>
      <dgm:spPr/>
    </dgm:pt>
    <dgm:pt modelId="{479CF2F2-0464-4093-945F-86E4EC30BFDA}" type="pres">
      <dgm:prSet presAssocID="{ABA7076F-834F-405F-A9A7-B2C2521BB6EF}" presName="tx2" presStyleLbl="revTx" presStyleIdx="6" presStyleCnt="9"/>
      <dgm:spPr/>
      <dgm:t>
        <a:bodyPr/>
        <a:lstStyle/>
        <a:p>
          <a:endParaRPr lang="es-ES"/>
        </a:p>
      </dgm:t>
    </dgm:pt>
    <dgm:pt modelId="{3DAE37AA-B92F-4A1A-B492-04B3E841EA73}" type="pres">
      <dgm:prSet presAssocID="{ABA7076F-834F-405F-A9A7-B2C2521BB6EF}" presName="vert2" presStyleCnt="0"/>
      <dgm:spPr/>
    </dgm:pt>
    <dgm:pt modelId="{CD3578B6-12C5-4D48-9B98-6E6D60042728}" type="pres">
      <dgm:prSet presAssocID="{ABA7076F-834F-405F-A9A7-B2C2521BB6EF}" presName="thinLine2b" presStyleLbl="callout" presStyleIdx="4" presStyleCnt="7"/>
      <dgm:spPr/>
    </dgm:pt>
    <dgm:pt modelId="{18E9C00C-BB46-44C7-982B-DE75C86B051E}" type="pres">
      <dgm:prSet presAssocID="{ABA7076F-834F-405F-A9A7-B2C2521BB6EF}" presName="vertSpace2b" presStyleCnt="0"/>
      <dgm:spPr/>
    </dgm:pt>
    <dgm:pt modelId="{EF075F53-F273-43BC-8CC1-0E6D5C3F55AB}" type="pres">
      <dgm:prSet presAssocID="{38C0C6C1-7931-424C-9436-A7C5690EABEB}" presName="horz2" presStyleCnt="0"/>
      <dgm:spPr/>
    </dgm:pt>
    <dgm:pt modelId="{E184B3E5-C563-4918-B48B-9CE479959EFE}" type="pres">
      <dgm:prSet presAssocID="{38C0C6C1-7931-424C-9436-A7C5690EABEB}" presName="horzSpace2" presStyleCnt="0"/>
      <dgm:spPr/>
    </dgm:pt>
    <dgm:pt modelId="{66D3DA06-D304-473F-BD3F-4267E198B2D5}" type="pres">
      <dgm:prSet presAssocID="{38C0C6C1-7931-424C-9436-A7C5690EABEB}" presName="tx2" presStyleLbl="revTx" presStyleIdx="7" presStyleCnt="9"/>
      <dgm:spPr/>
      <dgm:t>
        <a:bodyPr/>
        <a:lstStyle/>
        <a:p>
          <a:endParaRPr lang="es-ES"/>
        </a:p>
      </dgm:t>
    </dgm:pt>
    <dgm:pt modelId="{E38FB536-7999-49FB-84FF-8159F33BD0DA}" type="pres">
      <dgm:prSet presAssocID="{38C0C6C1-7931-424C-9436-A7C5690EABEB}" presName="vert2" presStyleCnt="0"/>
      <dgm:spPr/>
    </dgm:pt>
    <dgm:pt modelId="{AC379956-B30F-4651-89AE-15242D612810}" type="pres">
      <dgm:prSet presAssocID="{38C0C6C1-7931-424C-9436-A7C5690EABEB}" presName="thinLine2b" presStyleLbl="callout" presStyleIdx="5" presStyleCnt="7"/>
      <dgm:spPr/>
    </dgm:pt>
    <dgm:pt modelId="{07362317-77A1-4191-9D02-1AB4A56B8581}" type="pres">
      <dgm:prSet presAssocID="{38C0C6C1-7931-424C-9436-A7C5690EABEB}" presName="vertSpace2b" presStyleCnt="0"/>
      <dgm:spPr/>
    </dgm:pt>
    <dgm:pt modelId="{89560866-F52A-4EF5-97A4-0CBA1709F1AD}" type="pres">
      <dgm:prSet presAssocID="{0CD7DD5D-9544-435C-9BA8-E657B5711655}" presName="horz2" presStyleCnt="0"/>
      <dgm:spPr/>
    </dgm:pt>
    <dgm:pt modelId="{A9F5C9AE-78D9-423A-B1EA-6B7A2C328A7C}" type="pres">
      <dgm:prSet presAssocID="{0CD7DD5D-9544-435C-9BA8-E657B5711655}" presName="horzSpace2" presStyleCnt="0"/>
      <dgm:spPr/>
    </dgm:pt>
    <dgm:pt modelId="{954BE2A1-101E-4D51-90C3-914A9ECD9213}" type="pres">
      <dgm:prSet presAssocID="{0CD7DD5D-9544-435C-9BA8-E657B5711655}" presName="tx2" presStyleLbl="revTx" presStyleIdx="8" presStyleCnt="9"/>
      <dgm:spPr/>
      <dgm:t>
        <a:bodyPr/>
        <a:lstStyle/>
        <a:p>
          <a:endParaRPr lang="es-ES"/>
        </a:p>
      </dgm:t>
    </dgm:pt>
    <dgm:pt modelId="{6F8B0EC2-0C69-4CA3-876A-403CC6565992}" type="pres">
      <dgm:prSet presAssocID="{0CD7DD5D-9544-435C-9BA8-E657B5711655}" presName="vert2" presStyleCnt="0"/>
      <dgm:spPr/>
    </dgm:pt>
    <dgm:pt modelId="{3848802B-DB68-44FF-8158-87C817329D71}" type="pres">
      <dgm:prSet presAssocID="{0CD7DD5D-9544-435C-9BA8-E657B5711655}" presName="thinLine2b" presStyleLbl="callout" presStyleIdx="6" presStyleCnt="7"/>
      <dgm:spPr/>
    </dgm:pt>
    <dgm:pt modelId="{0B8871EA-F5CD-4528-A1A1-64F22C10EFE7}" type="pres">
      <dgm:prSet presAssocID="{0CD7DD5D-9544-435C-9BA8-E657B5711655}" presName="vertSpace2b" presStyleCnt="0"/>
      <dgm:spPr/>
    </dgm:pt>
  </dgm:ptLst>
  <dgm:cxnLst>
    <dgm:cxn modelId="{E9C7D212-0D40-49C7-89D7-82B148082E46}" type="presOf" srcId="{2CF468E9-8A58-4B7B-85B3-4C390B992C19}" destId="{B0FA6988-AE8D-4A5C-AD2E-C96188521C62}" srcOrd="0" destOrd="0" presId="urn:microsoft.com/office/officeart/2008/layout/LinedList"/>
    <dgm:cxn modelId="{F3B96622-BA65-481A-8AEA-24731965FBD6}" srcId="{188FBF48-AD55-4F3A-9542-74E04287BF4D}" destId="{2B364D60-508A-4202-A75C-C667569CFB7D}" srcOrd="2" destOrd="0" parTransId="{6E6C6D4C-EEA9-4DDB-A26C-C8C3F5586921}" sibTransId="{77A70CB3-9FE2-42FC-BC66-2A74049D122C}"/>
    <dgm:cxn modelId="{2411659F-1FAF-470A-B800-36CE91E652D8}" type="presOf" srcId="{0CD7DD5D-9544-435C-9BA8-E657B5711655}" destId="{954BE2A1-101E-4D51-90C3-914A9ECD9213}" srcOrd="0" destOrd="0" presId="urn:microsoft.com/office/officeart/2008/layout/LinedList"/>
    <dgm:cxn modelId="{BD308AD5-79D3-47F2-9C56-29DB1485FFF8}" srcId="{4D3593BC-098C-4C65-A385-E6B3E6B23555}" destId="{0CD7DD5D-9544-435C-9BA8-E657B5711655}" srcOrd="3" destOrd="0" parTransId="{FF7330BD-BA5C-418A-9959-33ACF8ECA8C1}" sibTransId="{81B36615-01EF-4C82-93EA-FEB1B3F2B74B}"/>
    <dgm:cxn modelId="{A64B9CF8-D00B-40FD-8C3E-ECE1F067F65D}" srcId="{4D3593BC-098C-4C65-A385-E6B3E6B23555}" destId="{ABA7076F-834F-405F-A9A7-B2C2521BB6EF}" srcOrd="1" destOrd="0" parTransId="{948255C3-5010-4201-B3F3-8C98943A62D4}" sibTransId="{02299042-E774-47DB-9E86-4E9CFC74A7DE}"/>
    <dgm:cxn modelId="{5282F659-51FA-499C-A60B-D1EC9FB1D314}" type="presOf" srcId="{ABA7076F-834F-405F-A9A7-B2C2521BB6EF}" destId="{479CF2F2-0464-4093-945F-86E4EC30BFDA}" srcOrd="0" destOrd="0" presId="urn:microsoft.com/office/officeart/2008/layout/LinedList"/>
    <dgm:cxn modelId="{DF1925D1-3A57-4AAF-ADD9-46E78EF2AD79}" type="presOf" srcId="{188FBF48-AD55-4F3A-9542-74E04287BF4D}" destId="{1F541341-6A71-4834-A384-39FEEA743287}" srcOrd="0" destOrd="0" presId="urn:microsoft.com/office/officeart/2008/layout/LinedList"/>
    <dgm:cxn modelId="{F45740B3-27BE-4B8E-BF78-2C5371347A72}" srcId="{2CF468E9-8A58-4B7B-85B3-4C390B992C19}" destId="{4D3593BC-098C-4C65-A385-E6B3E6B23555}" srcOrd="1" destOrd="0" parTransId="{A916A477-C970-44A1-8A93-DB319EB216A2}" sibTransId="{417A52F9-4C61-4D88-9A63-343070DF0645}"/>
    <dgm:cxn modelId="{C1823CFE-5368-4769-A4CA-F085B2AA2111}" srcId="{4D3593BC-098C-4C65-A385-E6B3E6B23555}" destId="{38C0C6C1-7931-424C-9436-A7C5690EABEB}" srcOrd="2" destOrd="0" parTransId="{65714BFC-2EB1-48D2-95CA-5D71BC886787}" sibTransId="{CE676A82-C583-4299-8736-CE64D8BF5D60}"/>
    <dgm:cxn modelId="{0934B4CA-C4FD-4345-9B94-6E6748404634}" type="presOf" srcId="{2B364D60-508A-4202-A75C-C667569CFB7D}" destId="{B2BCD988-5885-463E-8A59-A94827FFD279}" srcOrd="0" destOrd="0" presId="urn:microsoft.com/office/officeart/2008/layout/LinedList"/>
    <dgm:cxn modelId="{4562C231-AF6F-46D0-BC88-F5D89147514C}" type="presOf" srcId="{4D3593BC-098C-4C65-A385-E6B3E6B23555}" destId="{539E4D6B-34BA-4ADD-9A12-9D7490E68F98}" srcOrd="0" destOrd="0" presId="urn:microsoft.com/office/officeart/2008/layout/LinedList"/>
    <dgm:cxn modelId="{74E44013-4F07-459D-9E31-79D2715A968B}" type="presOf" srcId="{38C0C6C1-7931-424C-9436-A7C5690EABEB}" destId="{66D3DA06-D304-473F-BD3F-4267E198B2D5}" srcOrd="0" destOrd="0" presId="urn:microsoft.com/office/officeart/2008/layout/LinedList"/>
    <dgm:cxn modelId="{BAECEF58-0FCA-422A-BBBA-288073C47E65}" srcId="{188FBF48-AD55-4F3A-9542-74E04287BF4D}" destId="{D8111B7E-F0DB-40B2-8C60-C821DF908D42}" srcOrd="1" destOrd="0" parTransId="{B090E099-FFD0-4BEE-9B67-62C8AE35989E}" sibTransId="{BD43371F-5F58-4793-9A3C-7709B35CF195}"/>
    <dgm:cxn modelId="{78F4B3B6-019E-48A7-9A00-CF7AE1CF13B0}" srcId="{4D3593BC-098C-4C65-A385-E6B3E6B23555}" destId="{2B1E9EF3-DD6C-4047-BC24-2089E90553EA}" srcOrd="0" destOrd="0" parTransId="{C9213A3B-36B4-4731-8742-CE7A5B7CE3EF}" sibTransId="{042D4A20-FD52-4C48-8D93-BD055F727997}"/>
    <dgm:cxn modelId="{9F2D6781-E560-48DF-9057-072B39BEB79E}" type="presOf" srcId="{8A3E4847-0E51-4AB8-8236-13C343A636EE}" destId="{B93DD692-7B4D-4ACD-9D60-155289FF2887}" srcOrd="0" destOrd="0" presId="urn:microsoft.com/office/officeart/2008/layout/LinedList"/>
    <dgm:cxn modelId="{38A68355-524A-46C3-A9A9-3740A9453116}" type="presOf" srcId="{2B1E9EF3-DD6C-4047-BC24-2089E90553EA}" destId="{C154BBA7-D06D-4603-83E9-E1B9AC263083}" srcOrd="0" destOrd="0" presId="urn:microsoft.com/office/officeart/2008/layout/LinedList"/>
    <dgm:cxn modelId="{428918C3-8AF9-4C36-AAE6-C046A7F85D20}" type="presOf" srcId="{D8111B7E-F0DB-40B2-8C60-C821DF908D42}" destId="{27A2B774-B8B0-4A97-B32E-358769BA37FA}" srcOrd="0" destOrd="0" presId="urn:microsoft.com/office/officeart/2008/layout/LinedList"/>
    <dgm:cxn modelId="{FF7EEE32-FEFB-45D5-BB11-86DC32F9BEBD}" srcId="{188FBF48-AD55-4F3A-9542-74E04287BF4D}" destId="{8A3E4847-0E51-4AB8-8236-13C343A636EE}" srcOrd="0" destOrd="0" parTransId="{E25918C8-7D5B-4AAD-BA32-272BFA236FED}" sibTransId="{AF010A31-19B1-42B7-9E8A-BC3882E672BD}"/>
    <dgm:cxn modelId="{EEDCE7A4-8BA2-4D1E-9DD4-D0BFBCCF9D78}" srcId="{2CF468E9-8A58-4B7B-85B3-4C390B992C19}" destId="{188FBF48-AD55-4F3A-9542-74E04287BF4D}" srcOrd="0" destOrd="0" parTransId="{C1FD4041-F95A-4C69-A3E6-3949FDEA33C2}" sibTransId="{C70A267C-4EEE-437B-8395-FBE8732617BB}"/>
    <dgm:cxn modelId="{DB3A15B5-F579-428B-B16D-315DEC29021A}" type="presParOf" srcId="{B0FA6988-AE8D-4A5C-AD2E-C96188521C62}" destId="{C672FF66-9122-4BD0-99B2-E1A4F3A6B7DC}" srcOrd="0" destOrd="0" presId="urn:microsoft.com/office/officeart/2008/layout/LinedList"/>
    <dgm:cxn modelId="{8023CD78-CA4C-4854-AB23-BD9E572562EC}" type="presParOf" srcId="{B0FA6988-AE8D-4A5C-AD2E-C96188521C62}" destId="{D991EBCF-18BC-42A6-B733-5C41ED0361F7}" srcOrd="1" destOrd="0" presId="urn:microsoft.com/office/officeart/2008/layout/LinedList"/>
    <dgm:cxn modelId="{BB15AAA0-6A6B-4E18-97C1-DBC3AEEC9852}" type="presParOf" srcId="{D991EBCF-18BC-42A6-B733-5C41ED0361F7}" destId="{1F541341-6A71-4834-A384-39FEEA743287}" srcOrd="0" destOrd="0" presId="urn:microsoft.com/office/officeart/2008/layout/LinedList"/>
    <dgm:cxn modelId="{E0A77CAC-14C2-43FD-BBB3-D72828746061}" type="presParOf" srcId="{D991EBCF-18BC-42A6-B733-5C41ED0361F7}" destId="{0CD6C378-A2C6-4352-960D-014EAF9E6F70}" srcOrd="1" destOrd="0" presId="urn:microsoft.com/office/officeart/2008/layout/LinedList"/>
    <dgm:cxn modelId="{66E89232-A8DB-401E-98FD-CE5D0EC3F36C}" type="presParOf" srcId="{0CD6C378-A2C6-4352-960D-014EAF9E6F70}" destId="{66F5C9CC-AAD9-4143-B693-2E3082ADB392}" srcOrd="0" destOrd="0" presId="urn:microsoft.com/office/officeart/2008/layout/LinedList"/>
    <dgm:cxn modelId="{4D65AD7D-AD3F-4E23-AD75-6ED9393543D3}" type="presParOf" srcId="{0CD6C378-A2C6-4352-960D-014EAF9E6F70}" destId="{EA80CA6F-1DC8-4D0C-9C5B-35C097990FB7}" srcOrd="1" destOrd="0" presId="urn:microsoft.com/office/officeart/2008/layout/LinedList"/>
    <dgm:cxn modelId="{5BEEF4DB-88F3-465A-8ECC-85003314DD50}" type="presParOf" srcId="{EA80CA6F-1DC8-4D0C-9C5B-35C097990FB7}" destId="{871F3B29-85B7-440C-B587-2F1B8FF9026E}" srcOrd="0" destOrd="0" presId="urn:microsoft.com/office/officeart/2008/layout/LinedList"/>
    <dgm:cxn modelId="{FDB8ED44-94F2-4648-A78C-49BB7FA305EA}" type="presParOf" srcId="{EA80CA6F-1DC8-4D0C-9C5B-35C097990FB7}" destId="{B93DD692-7B4D-4ACD-9D60-155289FF2887}" srcOrd="1" destOrd="0" presId="urn:microsoft.com/office/officeart/2008/layout/LinedList"/>
    <dgm:cxn modelId="{C6D7D4AD-27C2-4C81-9439-5D4E8D6EB9D5}" type="presParOf" srcId="{EA80CA6F-1DC8-4D0C-9C5B-35C097990FB7}" destId="{88A03D4A-7C7C-4033-BAD2-5CE29AABA597}" srcOrd="2" destOrd="0" presId="urn:microsoft.com/office/officeart/2008/layout/LinedList"/>
    <dgm:cxn modelId="{212A307B-C892-4B73-88ED-F17342583B4A}" type="presParOf" srcId="{0CD6C378-A2C6-4352-960D-014EAF9E6F70}" destId="{BB6011B5-C7CD-4DBF-B6BC-CDB0C2A86DD5}" srcOrd="2" destOrd="0" presId="urn:microsoft.com/office/officeart/2008/layout/LinedList"/>
    <dgm:cxn modelId="{4C0FD203-FC6B-4F32-8A2A-82A0CA22B332}" type="presParOf" srcId="{0CD6C378-A2C6-4352-960D-014EAF9E6F70}" destId="{E42100BB-9223-44E6-9C63-BAA168FEE68F}" srcOrd="3" destOrd="0" presId="urn:microsoft.com/office/officeart/2008/layout/LinedList"/>
    <dgm:cxn modelId="{89B87712-6238-4310-8C9A-B7B2A45F972C}" type="presParOf" srcId="{0CD6C378-A2C6-4352-960D-014EAF9E6F70}" destId="{434A60FF-EA62-4420-AEF3-6E36DAA5C847}" srcOrd="4" destOrd="0" presId="urn:microsoft.com/office/officeart/2008/layout/LinedList"/>
    <dgm:cxn modelId="{DA439197-493D-47BE-87D6-97307BA6EEEF}" type="presParOf" srcId="{434A60FF-EA62-4420-AEF3-6E36DAA5C847}" destId="{B03A0EFE-61FE-45FE-A09D-97296E1E3C2D}" srcOrd="0" destOrd="0" presId="urn:microsoft.com/office/officeart/2008/layout/LinedList"/>
    <dgm:cxn modelId="{1983C0C1-BE0D-4BAA-81E5-F42AA16E1CEA}" type="presParOf" srcId="{434A60FF-EA62-4420-AEF3-6E36DAA5C847}" destId="{27A2B774-B8B0-4A97-B32E-358769BA37FA}" srcOrd="1" destOrd="0" presId="urn:microsoft.com/office/officeart/2008/layout/LinedList"/>
    <dgm:cxn modelId="{6CCCE266-7331-4AA9-8FF1-C8187F7DECAD}" type="presParOf" srcId="{434A60FF-EA62-4420-AEF3-6E36DAA5C847}" destId="{3A84B5D4-6F13-4D30-BE20-D774A43A17E1}" srcOrd="2" destOrd="0" presId="urn:microsoft.com/office/officeart/2008/layout/LinedList"/>
    <dgm:cxn modelId="{7DFD3B71-5A9A-470C-AA24-9B9297B64985}" type="presParOf" srcId="{0CD6C378-A2C6-4352-960D-014EAF9E6F70}" destId="{79791D78-FC9E-4BE0-ADD0-13C6ED94D8DD}" srcOrd="5" destOrd="0" presId="urn:microsoft.com/office/officeart/2008/layout/LinedList"/>
    <dgm:cxn modelId="{619FDB02-D688-4E41-8CFB-34B4D1A6DF76}" type="presParOf" srcId="{0CD6C378-A2C6-4352-960D-014EAF9E6F70}" destId="{42F84A8A-6643-4E22-B8FA-BC9633545E41}" srcOrd="6" destOrd="0" presId="urn:microsoft.com/office/officeart/2008/layout/LinedList"/>
    <dgm:cxn modelId="{78782C74-6DCB-48BA-AB02-AC70AB1BE42E}" type="presParOf" srcId="{0CD6C378-A2C6-4352-960D-014EAF9E6F70}" destId="{6685FB26-4618-4C58-9C5C-0FAD00B5572C}" srcOrd="7" destOrd="0" presId="urn:microsoft.com/office/officeart/2008/layout/LinedList"/>
    <dgm:cxn modelId="{FE844F99-BC04-411A-A94F-A8381646707B}" type="presParOf" srcId="{6685FB26-4618-4C58-9C5C-0FAD00B5572C}" destId="{08B16DB2-65AD-4BBC-8DAC-C71409C64D79}" srcOrd="0" destOrd="0" presId="urn:microsoft.com/office/officeart/2008/layout/LinedList"/>
    <dgm:cxn modelId="{17A4629F-0BAE-41EA-A03F-79A7138ACFE4}" type="presParOf" srcId="{6685FB26-4618-4C58-9C5C-0FAD00B5572C}" destId="{B2BCD988-5885-463E-8A59-A94827FFD279}" srcOrd="1" destOrd="0" presId="urn:microsoft.com/office/officeart/2008/layout/LinedList"/>
    <dgm:cxn modelId="{42D0F6C6-7CDB-4102-A1CD-6445E085AB8D}" type="presParOf" srcId="{6685FB26-4618-4C58-9C5C-0FAD00B5572C}" destId="{A7D19746-F66C-4C75-BC8C-6223F55ACC6F}" srcOrd="2" destOrd="0" presId="urn:microsoft.com/office/officeart/2008/layout/LinedList"/>
    <dgm:cxn modelId="{33D5EA98-A11D-485D-A02D-19070CDA6A10}" type="presParOf" srcId="{0CD6C378-A2C6-4352-960D-014EAF9E6F70}" destId="{A56F8B6E-FC44-43F2-96A7-59C9EA1124BA}" srcOrd="8" destOrd="0" presId="urn:microsoft.com/office/officeart/2008/layout/LinedList"/>
    <dgm:cxn modelId="{E663254D-D1A4-4FD9-BE3B-11123C8AB5C3}" type="presParOf" srcId="{0CD6C378-A2C6-4352-960D-014EAF9E6F70}" destId="{7D514D6A-00E0-4BB8-9359-DD7EB887F779}" srcOrd="9" destOrd="0" presId="urn:microsoft.com/office/officeart/2008/layout/LinedList"/>
    <dgm:cxn modelId="{D46A52C6-F9A0-4E58-908D-0485EAB8279A}" type="presParOf" srcId="{B0FA6988-AE8D-4A5C-AD2E-C96188521C62}" destId="{EB3DF210-920C-4FE7-A4C8-EC8332CDECF0}" srcOrd="2" destOrd="0" presId="urn:microsoft.com/office/officeart/2008/layout/LinedList"/>
    <dgm:cxn modelId="{BDBEE16A-52B9-42DE-B6F5-3FF78984B27C}" type="presParOf" srcId="{B0FA6988-AE8D-4A5C-AD2E-C96188521C62}" destId="{3381B11A-8B3A-47C5-8DFA-F448568903F2}" srcOrd="3" destOrd="0" presId="urn:microsoft.com/office/officeart/2008/layout/LinedList"/>
    <dgm:cxn modelId="{129777E2-8B85-4C03-A423-EE4B26C74D15}" type="presParOf" srcId="{3381B11A-8B3A-47C5-8DFA-F448568903F2}" destId="{539E4D6B-34BA-4ADD-9A12-9D7490E68F98}" srcOrd="0" destOrd="0" presId="urn:microsoft.com/office/officeart/2008/layout/LinedList"/>
    <dgm:cxn modelId="{CFDBB3E0-9D8A-4E6A-A6D0-BA5BE16161E3}" type="presParOf" srcId="{3381B11A-8B3A-47C5-8DFA-F448568903F2}" destId="{D4CF55DB-F24A-4D1B-A086-8805D3771359}" srcOrd="1" destOrd="0" presId="urn:microsoft.com/office/officeart/2008/layout/LinedList"/>
    <dgm:cxn modelId="{19B5A184-7603-4153-80E2-BF1177F01673}" type="presParOf" srcId="{D4CF55DB-F24A-4D1B-A086-8805D3771359}" destId="{F4B03968-1188-4127-8582-790C40883FB4}" srcOrd="0" destOrd="0" presId="urn:microsoft.com/office/officeart/2008/layout/LinedList"/>
    <dgm:cxn modelId="{C279DE83-B6FF-4D78-A616-48A7D9C31862}" type="presParOf" srcId="{D4CF55DB-F24A-4D1B-A086-8805D3771359}" destId="{1995987D-B287-43C5-B5F4-3043873F5148}" srcOrd="1" destOrd="0" presId="urn:microsoft.com/office/officeart/2008/layout/LinedList"/>
    <dgm:cxn modelId="{A971B8BA-0EB0-4D1F-9CB8-C37EBDC51D4A}" type="presParOf" srcId="{1995987D-B287-43C5-B5F4-3043873F5148}" destId="{FAE21D8A-1933-4700-AFC6-9295F84D5367}" srcOrd="0" destOrd="0" presId="urn:microsoft.com/office/officeart/2008/layout/LinedList"/>
    <dgm:cxn modelId="{7EE25322-3EFC-441C-8A45-441DE52E0E72}" type="presParOf" srcId="{1995987D-B287-43C5-B5F4-3043873F5148}" destId="{C154BBA7-D06D-4603-83E9-E1B9AC263083}" srcOrd="1" destOrd="0" presId="urn:microsoft.com/office/officeart/2008/layout/LinedList"/>
    <dgm:cxn modelId="{75852D9D-7573-46A6-AFFB-F5692DE78772}" type="presParOf" srcId="{1995987D-B287-43C5-B5F4-3043873F5148}" destId="{42BD4FFE-B63C-45DC-8339-FD76951B2E48}" srcOrd="2" destOrd="0" presId="urn:microsoft.com/office/officeart/2008/layout/LinedList"/>
    <dgm:cxn modelId="{65E0A58D-E837-4750-9596-7B23C467E27B}" type="presParOf" srcId="{D4CF55DB-F24A-4D1B-A086-8805D3771359}" destId="{4C88367E-BA4B-4B7F-8D4E-24DEB7D6E122}" srcOrd="2" destOrd="0" presId="urn:microsoft.com/office/officeart/2008/layout/LinedList"/>
    <dgm:cxn modelId="{C0588932-5D61-4E73-B2B3-AEFB823D4569}" type="presParOf" srcId="{D4CF55DB-F24A-4D1B-A086-8805D3771359}" destId="{E1E2A39A-573A-488A-A122-1A2E05F17D63}" srcOrd="3" destOrd="0" presId="urn:microsoft.com/office/officeart/2008/layout/LinedList"/>
    <dgm:cxn modelId="{2CF2FA76-7238-4AF9-BAE8-5174A2990EC6}" type="presParOf" srcId="{D4CF55DB-F24A-4D1B-A086-8805D3771359}" destId="{5158AF10-34FB-43E7-8505-4FC6A6A6C407}" srcOrd="4" destOrd="0" presId="urn:microsoft.com/office/officeart/2008/layout/LinedList"/>
    <dgm:cxn modelId="{A74B1308-100D-4E0D-B567-3E9C9739A523}" type="presParOf" srcId="{5158AF10-34FB-43E7-8505-4FC6A6A6C407}" destId="{0E65101D-0367-4121-8473-079EE84B0D6F}" srcOrd="0" destOrd="0" presId="urn:microsoft.com/office/officeart/2008/layout/LinedList"/>
    <dgm:cxn modelId="{B30E1761-6AA6-42D1-B2E7-1F6C8EF2FAD9}" type="presParOf" srcId="{5158AF10-34FB-43E7-8505-4FC6A6A6C407}" destId="{479CF2F2-0464-4093-945F-86E4EC30BFDA}" srcOrd="1" destOrd="0" presId="urn:microsoft.com/office/officeart/2008/layout/LinedList"/>
    <dgm:cxn modelId="{13BA8F8C-6DFC-4C2A-B81B-4894B8114EAC}" type="presParOf" srcId="{5158AF10-34FB-43E7-8505-4FC6A6A6C407}" destId="{3DAE37AA-B92F-4A1A-B492-04B3E841EA73}" srcOrd="2" destOrd="0" presId="urn:microsoft.com/office/officeart/2008/layout/LinedList"/>
    <dgm:cxn modelId="{C672C667-B7BA-465B-B7A3-55B527C5505A}" type="presParOf" srcId="{D4CF55DB-F24A-4D1B-A086-8805D3771359}" destId="{CD3578B6-12C5-4D48-9B98-6E6D60042728}" srcOrd="5" destOrd="0" presId="urn:microsoft.com/office/officeart/2008/layout/LinedList"/>
    <dgm:cxn modelId="{604EDAEE-549C-4147-98A8-1E15C5BD7AD0}" type="presParOf" srcId="{D4CF55DB-F24A-4D1B-A086-8805D3771359}" destId="{18E9C00C-BB46-44C7-982B-DE75C86B051E}" srcOrd="6" destOrd="0" presId="urn:microsoft.com/office/officeart/2008/layout/LinedList"/>
    <dgm:cxn modelId="{79516ABC-63ED-4A0D-9ECA-2D2ED8D8367F}" type="presParOf" srcId="{D4CF55DB-F24A-4D1B-A086-8805D3771359}" destId="{EF075F53-F273-43BC-8CC1-0E6D5C3F55AB}" srcOrd="7" destOrd="0" presId="urn:microsoft.com/office/officeart/2008/layout/LinedList"/>
    <dgm:cxn modelId="{65CB16B0-D9EF-4B08-B897-26388A047C54}" type="presParOf" srcId="{EF075F53-F273-43BC-8CC1-0E6D5C3F55AB}" destId="{E184B3E5-C563-4918-B48B-9CE479959EFE}" srcOrd="0" destOrd="0" presId="urn:microsoft.com/office/officeart/2008/layout/LinedList"/>
    <dgm:cxn modelId="{DE1CC4B8-39EA-44EB-B7B5-F22BC0A7A640}" type="presParOf" srcId="{EF075F53-F273-43BC-8CC1-0E6D5C3F55AB}" destId="{66D3DA06-D304-473F-BD3F-4267E198B2D5}" srcOrd="1" destOrd="0" presId="urn:microsoft.com/office/officeart/2008/layout/LinedList"/>
    <dgm:cxn modelId="{7AE95198-BF56-4EA5-B829-560B189F4E70}" type="presParOf" srcId="{EF075F53-F273-43BC-8CC1-0E6D5C3F55AB}" destId="{E38FB536-7999-49FB-84FF-8159F33BD0DA}" srcOrd="2" destOrd="0" presId="urn:microsoft.com/office/officeart/2008/layout/LinedList"/>
    <dgm:cxn modelId="{23E27F26-1C9D-4991-911A-1E83D56DFD70}" type="presParOf" srcId="{D4CF55DB-F24A-4D1B-A086-8805D3771359}" destId="{AC379956-B30F-4651-89AE-15242D612810}" srcOrd="8" destOrd="0" presId="urn:microsoft.com/office/officeart/2008/layout/LinedList"/>
    <dgm:cxn modelId="{51035C8A-918A-4A5B-8F6F-F31BCC10FE63}" type="presParOf" srcId="{D4CF55DB-F24A-4D1B-A086-8805D3771359}" destId="{07362317-77A1-4191-9D02-1AB4A56B8581}" srcOrd="9" destOrd="0" presId="urn:microsoft.com/office/officeart/2008/layout/LinedList"/>
    <dgm:cxn modelId="{96BB67A9-660B-43E9-980A-7B57916ABFA1}" type="presParOf" srcId="{D4CF55DB-F24A-4D1B-A086-8805D3771359}" destId="{89560866-F52A-4EF5-97A4-0CBA1709F1AD}" srcOrd="10" destOrd="0" presId="urn:microsoft.com/office/officeart/2008/layout/LinedList"/>
    <dgm:cxn modelId="{8565BBC2-E5A9-403C-91E2-C7E276120A5C}" type="presParOf" srcId="{89560866-F52A-4EF5-97A4-0CBA1709F1AD}" destId="{A9F5C9AE-78D9-423A-B1EA-6B7A2C328A7C}" srcOrd="0" destOrd="0" presId="urn:microsoft.com/office/officeart/2008/layout/LinedList"/>
    <dgm:cxn modelId="{2295B4D2-9E3B-4E76-A67C-180AAB257130}" type="presParOf" srcId="{89560866-F52A-4EF5-97A4-0CBA1709F1AD}" destId="{954BE2A1-101E-4D51-90C3-914A9ECD9213}" srcOrd="1" destOrd="0" presId="urn:microsoft.com/office/officeart/2008/layout/LinedList"/>
    <dgm:cxn modelId="{83CFEF2A-7B70-48F4-8028-0044EEB4CDEC}" type="presParOf" srcId="{89560866-F52A-4EF5-97A4-0CBA1709F1AD}" destId="{6F8B0EC2-0C69-4CA3-876A-403CC6565992}" srcOrd="2" destOrd="0" presId="urn:microsoft.com/office/officeart/2008/layout/LinedList"/>
    <dgm:cxn modelId="{E600A960-081E-44E0-91BE-800ECB49742A}" type="presParOf" srcId="{D4CF55DB-F24A-4D1B-A086-8805D3771359}" destId="{3848802B-DB68-44FF-8158-87C817329D71}" srcOrd="11" destOrd="0" presId="urn:microsoft.com/office/officeart/2008/layout/LinedList"/>
    <dgm:cxn modelId="{63E49543-4AA0-4644-AFFD-318428C942A0}" type="presParOf" srcId="{D4CF55DB-F24A-4D1B-A086-8805D3771359}" destId="{0B8871EA-F5CD-4528-A1A1-64F22C10EFE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C39E-B699-43BE-A2D7-4210DF72BBB6}">
      <dsp:nvSpPr>
        <dsp:cNvPr id="0" name=""/>
        <dsp:cNvSpPr/>
      </dsp:nvSpPr>
      <dsp:spPr>
        <a:xfrm>
          <a:off x="0" y="0"/>
          <a:ext cx="4320480" cy="82361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Undertake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training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process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with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agents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on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GCE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approach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40206" y="40206"/>
        <a:ext cx="4240068" cy="743203"/>
      </dsp:txXfrm>
    </dsp:sp>
    <dsp:sp modelId="{34672D93-13A3-4C70-BC24-E016EF5F3F16}">
      <dsp:nvSpPr>
        <dsp:cNvPr id="0" name=""/>
        <dsp:cNvSpPr/>
      </dsp:nvSpPr>
      <dsp:spPr>
        <a:xfrm>
          <a:off x="0" y="792889"/>
          <a:ext cx="4320480" cy="83302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Promote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the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design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and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implementation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taylored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/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originated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by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/to rural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areas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40665" y="833554"/>
        <a:ext cx="4239150" cy="751691"/>
      </dsp:txXfrm>
    </dsp:sp>
    <dsp:sp modelId="{02C91EDC-E397-4F2C-89C0-C9EB6A35C208}">
      <dsp:nvSpPr>
        <dsp:cNvPr id="0" name=""/>
        <dsp:cNvSpPr/>
      </dsp:nvSpPr>
      <dsp:spPr>
        <a:xfrm>
          <a:off x="0" y="1662264"/>
          <a:ext cx="4320480" cy="82562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Promote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networking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,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coordination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and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complementarity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between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GCG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agents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.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40304" y="1702568"/>
        <a:ext cx="4239872" cy="745015"/>
      </dsp:txXfrm>
    </dsp:sp>
    <dsp:sp modelId="{0C782C81-25A6-4EA7-8C88-05E9795FF2B0}">
      <dsp:nvSpPr>
        <dsp:cNvPr id="0" name=""/>
        <dsp:cNvSpPr/>
      </dsp:nvSpPr>
      <dsp:spPr>
        <a:xfrm>
          <a:off x="0" y="2474412"/>
          <a:ext cx="4320480" cy="65940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Analyse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GCE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actions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’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impact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to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generate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new </a:t>
          </a:r>
          <a:r>
            <a:rPr lang="es-ES" sz="1600" b="1" kern="1200" dirty="0" err="1" smtClean="0">
              <a:latin typeface="+mj-lt"/>
              <a:cs typeface="DaunPenh" panose="01010101010101010101" pitchFamily="2" charset="0"/>
            </a:rPr>
            <a:t>proposals</a:t>
          </a: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 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32190" y="2506602"/>
        <a:ext cx="4256100" cy="595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C39E-B699-43BE-A2D7-4210DF72BBB6}">
      <dsp:nvSpPr>
        <dsp:cNvPr id="0" name=""/>
        <dsp:cNvSpPr/>
      </dsp:nvSpPr>
      <dsp:spPr>
        <a:xfrm>
          <a:off x="0" y="0"/>
          <a:ext cx="4320480" cy="78307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Promote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participation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of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people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and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CSOs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in GCE</a:t>
          </a:r>
          <a:endParaRPr lang="es-ES" sz="1600" b="1" kern="1200" dirty="0">
            <a:latin typeface="+mn-lt"/>
            <a:cs typeface="DaunPenh" panose="01010101010101010101" pitchFamily="2" charset="0"/>
          </a:endParaRPr>
        </a:p>
      </dsp:txBody>
      <dsp:txXfrm>
        <a:off x="38226" y="38226"/>
        <a:ext cx="4244028" cy="706619"/>
      </dsp:txXfrm>
    </dsp:sp>
    <dsp:sp modelId="{34672D93-13A3-4C70-BC24-E016EF5F3F16}">
      <dsp:nvSpPr>
        <dsp:cNvPr id="0" name=""/>
        <dsp:cNvSpPr/>
      </dsp:nvSpPr>
      <dsp:spPr>
        <a:xfrm>
          <a:off x="0" y="835665"/>
          <a:ext cx="4320480" cy="88872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Promote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positive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attitudes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towards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peace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,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justice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, </a:t>
          </a:r>
          <a:r>
            <a:rPr lang="es-ES" sz="1600" b="1" kern="1200" dirty="0" err="1" smtClean="0">
              <a:latin typeface="+mn-lt"/>
              <a:cs typeface="DaunPenh" panose="01010101010101010101" pitchFamily="2" charset="0"/>
            </a:rPr>
            <a:t>HRs</a:t>
          </a:r>
          <a:r>
            <a:rPr lang="es-ES" sz="1600" b="1" kern="1200" dirty="0" smtClean="0">
              <a:latin typeface="+mn-lt"/>
              <a:cs typeface="DaunPenh" panose="01010101010101010101" pitchFamily="2" charset="0"/>
            </a:rPr>
            <a:t>….. </a:t>
          </a:r>
          <a:endParaRPr lang="es-ES" sz="1600" b="1" kern="1200" dirty="0">
            <a:latin typeface="+mn-lt"/>
            <a:cs typeface="DaunPenh" panose="01010101010101010101" pitchFamily="2" charset="0"/>
          </a:endParaRPr>
        </a:p>
      </dsp:txBody>
      <dsp:txXfrm>
        <a:off x="43384" y="879049"/>
        <a:ext cx="4233712" cy="801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C39E-B699-43BE-A2D7-4210DF72BBB6}">
      <dsp:nvSpPr>
        <dsp:cNvPr id="0" name=""/>
        <dsp:cNvSpPr/>
      </dsp:nvSpPr>
      <dsp:spPr>
        <a:xfrm>
          <a:off x="0" y="75147"/>
          <a:ext cx="2089299" cy="14189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TRAINING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69267" y="144414"/>
        <a:ext cx="1950765" cy="1280413"/>
      </dsp:txXfrm>
    </dsp:sp>
    <dsp:sp modelId="{34672D93-13A3-4C70-BC24-E016EF5F3F16}">
      <dsp:nvSpPr>
        <dsp:cNvPr id="0" name=""/>
        <dsp:cNvSpPr/>
      </dsp:nvSpPr>
      <dsp:spPr>
        <a:xfrm>
          <a:off x="0" y="1580360"/>
          <a:ext cx="2089299" cy="7071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NETWORKING &amp; COORDINATION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34518" y="1614878"/>
        <a:ext cx="2020263" cy="638074"/>
      </dsp:txXfrm>
    </dsp:sp>
    <dsp:sp modelId="{0C782C81-25A6-4EA7-8C88-05E9795FF2B0}">
      <dsp:nvSpPr>
        <dsp:cNvPr id="0" name=""/>
        <dsp:cNvSpPr/>
      </dsp:nvSpPr>
      <dsp:spPr>
        <a:xfrm>
          <a:off x="0" y="3213346"/>
          <a:ext cx="2089299" cy="1317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PARTICIPATION &amp; MOBILISATION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64313" y="3277659"/>
        <a:ext cx="1960673" cy="1188830"/>
      </dsp:txXfrm>
    </dsp:sp>
    <dsp:sp modelId="{D8A3FCE6-228C-4956-8E9E-92B9F4CF28F1}">
      <dsp:nvSpPr>
        <dsp:cNvPr id="0" name=""/>
        <dsp:cNvSpPr/>
      </dsp:nvSpPr>
      <dsp:spPr>
        <a:xfrm>
          <a:off x="0" y="2289479"/>
          <a:ext cx="2089299" cy="630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RESEARCH</a:t>
          </a:r>
          <a:endParaRPr lang="es-ES" sz="1600" b="1" kern="1200" dirty="0">
            <a:latin typeface="+mj-lt"/>
            <a:cs typeface="DaunPenh" panose="01010101010101010101" pitchFamily="2" charset="0"/>
          </a:endParaRPr>
        </a:p>
      </dsp:txBody>
      <dsp:txXfrm>
        <a:off x="30783" y="2320262"/>
        <a:ext cx="2027733" cy="569036"/>
      </dsp:txXfrm>
    </dsp:sp>
    <dsp:sp modelId="{E698770D-4B93-4A46-886B-074FD661A2CF}">
      <dsp:nvSpPr>
        <dsp:cNvPr id="0" name=""/>
        <dsp:cNvSpPr/>
      </dsp:nvSpPr>
      <dsp:spPr>
        <a:xfrm>
          <a:off x="0" y="4547933"/>
          <a:ext cx="2089299" cy="4399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j-lt"/>
              <a:cs typeface="DaunPenh" panose="01010101010101010101" pitchFamily="2" charset="0"/>
            </a:rPr>
            <a:t>TRAINING</a:t>
          </a:r>
          <a:endParaRPr lang="es-ES" sz="2000" b="1" kern="1200" dirty="0">
            <a:latin typeface="+mj-lt"/>
            <a:cs typeface="DaunPenh" panose="01010101010101010101" pitchFamily="2" charset="0"/>
          </a:endParaRPr>
        </a:p>
      </dsp:txBody>
      <dsp:txXfrm>
        <a:off x="21478" y="4569411"/>
        <a:ext cx="2046343" cy="397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FF66-9122-4BD0-99B2-E1A4F3A6B7DC}">
      <dsp:nvSpPr>
        <dsp:cNvPr id="0" name=""/>
        <dsp:cNvSpPr/>
      </dsp:nvSpPr>
      <dsp:spPr>
        <a:xfrm>
          <a:off x="0" y="2285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1341-6A71-4834-A384-39FEEA743287}">
      <dsp:nvSpPr>
        <dsp:cNvPr id="0" name=""/>
        <dsp:cNvSpPr/>
      </dsp:nvSpPr>
      <dsp:spPr>
        <a:xfrm>
          <a:off x="0" y="2285"/>
          <a:ext cx="1684987" cy="467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chemeClr val="accent1"/>
              </a:solidFill>
            </a:rPr>
            <a:t>Strategic</a:t>
          </a:r>
          <a:r>
            <a:rPr lang="es-ES" sz="2800" kern="1200" dirty="0" smtClean="0">
              <a:solidFill>
                <a:schemeClr val="accent1"/>
              </a:solidFill>
            </a:rPr>
            <a:t> </a:t>
          </a:r>
          <a:r>
            <a:rPr lang="es-ES" sz="2800" kern="1200" dirty="0" err="1" smtClean="0">
              <a:solidFill>
                <a:schemeClr val="accent1"/>
              </a:solidFill>
            </a:rPr>
            <a:t>Actions</a:t>
          </a:r>
          <a:endParaRPr lang="es-ES" sz="2800" kern="1200" dirty="0" smtClean="0">
            <a:solidFill>
              <a:schemeClr val="accent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>
              <a:solidFill>
                <a:schemeClr val="accent1"/>
              </a:solidFill>
            </a:rPr>
            <a:t>TRAINING</a:t>
          </a:r>
          <a:r>
            <a:rPr lang="es-ES" sz="2800" kern="1200" smtClean="0"/>
            <a:t> </a:t>
          </a:r>
          <a:endParaRPr lang="es-ES" sz="2800" kern="1200" dirty="0"/>
        </a:p>
      </dsp:txBody>
      <dsp:txXfrm>
        <a:off x="0" y="2285"/>
        <a:ext cx="1684987" cy="4675949"/>
      </dsp:txXfrm>
    </dsp:sp>
    <dsp:sp modelId="{B93DD692-7B4D-4ACD-9D60-155289FF2887}">
      <dsp:nvSpPr>
        <dsp:cNvPr id="0" name=""/>
        <dsp:cNvSpPr/>
      </dsp:nvSpPr>
      <dsp:spPr>
        <a:xfrm>
          <a:off x="1811361" y="288032"/>
          <a:ext cx="6613574" cy="429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Training </a:t>
          </a:r>
          <a:r>
            <a:rPr lang="es-ES" sz="1400" kern="1200" dirty="0" err="1" smtClean="0"/>
            <a:t>courses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for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educational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agents</a:t>
          </a:r>
          <a:r>
            <a:rPr lang="es-ES" sz="1400" kern="1200" dirty="0" smtClean="0"/>
            <a:t> in formal and non-formal </a:t>
          </a:r>
          <a:r>
            <a:rPr lang="es-ES" sz="1400" kern="1200" dirty="0" err="1" smtClean="0"/>
            <a:t>settings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</dsp:txBody>
      <dsp:txXfrm>
        <a:off x="1811361" y="288032"/>
        <a:ext cx="6613574" cy="429787"/>
      </dsp:txXfrm>
    </dsp:sp>
    <dsp:sp modelId="{BB6011B5-C7CD-4DBF-B6BC-CDB0C2A86DD5}">
      <dsp:nvSpPr>
        <dsp:cNvPr id="0" name=""/>
        <dsp:cNvSpPr/>
      </dsp:nvSpPr>
      <dsp:spPr>
        <a:xfrm>
          <a:off x="1684987" y="576063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C9105-B882-4867-9349-41C465005A22}">
      <dsp:nvSpPr>
        <dsp:cNvPr id="0" name=""/>
        <dsp:cNvSpPr/>
      </dsp:nvSpPr>
      <dsp:spPr>
        <a:xfrm>
          <a:off x="1811361" y="1008113"/>
          <a:ext cx="6613574" cy="835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Seminars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on</a:t>
          </a:r>
          <a:r>
            <a:rPr lang="es-ES" sz="1400" kern="1200" dirty="0" smtClean="0"/>
            <a:t> GCE </a:t>
          </a:r>
          <a:r>
            <a:rPr lang="es-ES" sz="1400" kern="1200" dirty="0" err="1" smtClean="0"/>
            <a:t>for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various</a:t>
          </a:r>
          <a:r>
            <a:rPr lang="es-ES" sz="1400" kern="1200" dirty="0" smtClean="0"/>
            <a:t> agentes </a:t>
          </a:r>
          <a:r>
            <a:rPr lang="es-ES" sz="1400" kern="1200" dirty="0" err="1" smtClean="0"/>
            <a:t>involved</a:t>
          </a:r>
          <a:r>
            <a:rPr lang="es-ES" sz="1400" kern="1200" dirty="0" smtClean="0"/>
            <a:t> in </a:t>
          </a:r>
          <a:r>
            <a:rPr lang="es-ES" sz="1400" kern="1200" dirty="0" err="1" smtClean="0"/>
            <a:t>education</a:t>
          </a: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811361" y="1008113"/>
        <a:ext cx="6613574" cy="835508"/>
      </dsp:txXfrm>
    </dsp:sp>
    <dsp:sp modelId="{06BE4605-7DF9-405B-87F3-77C56BAD854E}">
      <dsp:nvSpPr>
        <dsp:cNvPr id="0" name=""/>
        <dsp:cNvSpPr/>
      </dsp:nvSpPr>
      <dsp:spPr>
        <a:xfrm>
          <a:off x="1907135" y="1584176"/>
          <a:ext cx="6517800" cy="901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3A2E0-7E02-4B9A-9834-B2CC1CBE2403}">
      <dsp:nvSpPr>
        <dsp:cNvPr id="0" name=""/>
        <dsp:cNvSpPr/>
      </dsp:nvSpPr>
      <dsp:spPr>
        <a:xfrm>
          <a:off x="1811361" y="1584176"/>
          <a:ext cx="6613574" cy="763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Annual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seminars</a:t>
          </a:r>
          <a:r>
            <a:rPr lang="es-ES" sz="1400" kern="1200" dirty="0" smtClean="0"/>
            <a:t> to </a:t>
          </a:r>
          <a:r>
            <a:rPr lang="es-ES" sz="1400" kern="1200" dirty="0" err="1" smtClean="0"/>
            <a:t>exchange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experiences</a:t>
          </a:r>
          <a:endParaRPr lang="es-ES" sz="1400" kern="1200" dirty="0"/>
        </a:p>
      </dsp:txBody>
      <dsp:txXfrm>
        <a:off x="1811361" y="1584176"/>
        <a:ext cx="6613574" cy="763881"/>
      </dsp:txXfrm>
    </dsp:sp>
    <dsp:sp modelId="{E5A28205-F860-4A9B-A0CB-052F906CD3FE}">
      <dsp:nvSpPr>
        <dsp:cNvPr id="0" name=""/>
        <dsp:cNvSpPr/>
      </dsp:nvSpPr>
      <dsp:spPr>
        <a:xfrm>
          <a:off x="1684987" y="1368152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96FEA-A361-4462-8656-23A08B8F21A6}">
      <dsp:nvSpPr>
        <dsp:cNvPr id="0" name=""/>
        <dsp:cNvSpPr/>
      </dsp:nvSpPr>
      <dsp:spPr>
        <a:xfrm>
          <a:off x="1811361" y="2237469"/>
          <a:ext cx="6613574" cy="57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1811361" y="2237469"/>
        <a:ext cx="6613574" cy="579360"/>
      </dsp:txXfrm>
    </dsp:sp>
    <dsp:sp modelId="{E9F72721-94E8-48A0-9D59-020B52FEDB09}">
      <dsp:nvSpPr>
        <dsp:cNvPr id="0" name=""/>
        <dsp:cNvSpPr/>
      </dsp:nvSpPr>
      <dsp:spPr>
        <a:xfrm>
          <a:off x="1684987" y="2016224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5A1D-3CDC-4E48-865C-A83005FDC0DD}">
      <dsp:nvSpPr>
        <dsp:cNvPr id="0" name=""/>
        <dsp:cNvSpPr/>
      </dsp:nvSpPr>
      <dsp:spPr>
        <a:xfrm>
          <a:off x="1811361" y="2304258"/>
          <a:ext cx="6613574" cy="57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Setting</a:t>
          </a:r>
          <a:r>
            <a:rPr lang="es-ES" sz="1400" kern="1200" dirty="0" smtClean="0"/>
            <a:t> up of a virtual </a:t>
          </a:r>
          <a:r>
            <a:rPr lang="es-ES" sz="1400" kern="1200" dirty="0" err="1" smtClean="0"/>
            <a:t>bank</a:t>
          </a:r>
          <a:r>
            <a:rPr lang="es-ES" sz="1400" kern="1200" dirty="0" smtClean="0"/>
            <a:t> of </a:t>
          </a:r>
          <a:r>
            <a:rPr lang="es-ES" sz="1400" kern="1200" dirty="0" err="1" smtClean="0"/>
            <a:t>resources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materials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programmes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significant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actors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1811361" y="2304258"/>
        <a:ext cx="6613574" cy="579360"/>
      </dsp:txXfrm>
    </dsp:sp>
    <dsp:sp modelId="{63FCB7B1-A3BA-4C89-8221-162A77346337}">
      <dsp:nvSpPr>
        <dsp:cNvPr id="0" name=""/>
        <dsp:cNvSpPr/>
      </dsp:nvSpPr>
      <dsp:spPr>
        <a:xfrm>
          <a:off x="1684987" y="2952328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D43C9-01C8-46B3-AC5C-BEAEA868E313}">
      <dsp:nvSpPr>
        <dsp:cNvPr id="0" name=""/>
        <dsp:cNvSpPr/>
      </dsp:nvSpPr>
      <dsp:spPr>
        <a:xfrm>
          <a:off x="1811361" y="3285626"/>
          <a:ext cx="6613574" cy="57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Training </a:t>
          </a:r>
          <a:r>
            <a:rPr lang="es-ES" sz="1400" kern="1200" dirty="0" err="1" smtClean="0"/>
            <a:t>courses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for</a:t>
          </a:r>
          <a:r>
            <a:rPr lang="es-ES" sz="1400" kern="1200" dirty="0" smtClean="0"/>
            <a:t> non-formal </a:t>
          </a:r>
          <a:r>
            <a:rPr lang="es-ES" sz="1400" kern="1200" dirty="0" err="1" smtClean="0"/>
            <a:t>educational</a:t>
          </a:r>
          <a:r>
            <a:rPr lang="es-ES" sz="1400" kern="1200" dirty="0" smtClean="0"/>
            <a:t> social </a:t>
          </a:r>
          <a:r>
            <a:rPr lang="es-ES" sz="1400" kern="1200" dirty="0" err="1" smtClean="0"/>
            <a:t>agents</a:t>
          </a:r>
          <a:r>
            <a:rPr lang="es-ES" sz="1400" kern="1200" dirty="0" smtClean="0"/>
            <a:t> (</a:t>
          </a:r>
          <a:r>
            <a:rPr lang="es-ES" sz="1400" kern="1200" dirty="0" err="1" smtClean="0"/>
            <a:t>topics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methods</a:t>
          </a:r>
          <a:r>
            <a:rPr lang="es-ES" sz="1400" kern="1200" dirty="0" smtClean="0"/>
            <a:t> , </a:t>
          </a:r>
          <a:r>
            <a:rPr lang="es-ES" sz="1400" kern="1200" dirty="0" err="1" smtClean="0"/>
            <a:t>collaborative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work</a:t>
          </a:r>
          <a:r>
            <a:rPr lang="es-ES" sz="1400" kern="1200" dirty="0" smtClean="0"/>
            <a:t>)</a:t>
          </a:r>
          <a:endParaRPr lang="es-ES" sz="1400" kern="1200" dirty="0"/>
        </a:p>
      </dsp:txBody>
      <dsp:txXfrm>
        <a:off x="1811361" y="3285626"/>
        <a:ext cx="6613574" cy="579360"/>
      </dsp:txXfrm>
    </dsp:sp>
    <dsp:sp modelId="{D20E15A6-22D3-43F2-B806-F80AB5130D63}">
      <dsp:nvSpPr>
        <dsp:cNvPr id="0" name=""/>
        <dsp:cNvSpPr/>
      </dsp:nvSpPr>
      <dsp:spPr>
        <a:xfrm>
          <a:off x="1684987" y="3893795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B3B7B-62F3-4D15-BD26-1DBFFD07F676}">
      <dsp:nvSpPr>
        <dsp:cNvPr id="0" name=""/>
        <dsp:cNvSpPr/>
      </dsp:nvSpPr>
      <dsp:spPr>
        <a:xfrm>
          <a:off x="1811361" y="4062456"/>
          <a:ext cx="6613574" cy="57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Continous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advice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support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during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the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design</a:t>
          </a:r>
          <a:r>
            <a:rPr lang="es-ES" sz="1400" kern="1200" dirty="0" smtClean="0"/>
            <a:t> and </a:t>
          </a:r>
          <a:r>
            <a:rPr lang="es-ES" sz="1400" kern="1200" dirty="0" err="1" smtClean="0"/>
            <a:t>implementation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phase</a:t>
          </a:r>
          <a:endParaRPr lang="es-ES" sz="1400" kern="1200" dirty="0"/>
        </a:p>
      </dsp:txBody>
      <dsp:txXfrm>
        <a:off x="1811361" y="4062456"/>
        <a:ext cx="6613574" cy="579360"/>
      </dsp:txXfrm>
    </dsp:sp>
    <dsp:sp modelId="{726F2972-6632-4624-A76E-13F949FCA7A5}">
      <dsp:nvSpPr>
        <dsp:cNvPr id="0" name=""/>
        <dsp:cNvSpPr/>
      </dsp:nvSpPr>
      <dsp:spPr>
        <a:xfrm>
          <a:off x="1684987" y="4641817"/>
          <a:ext cx="67399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FF66-9122-4BD0-99B2-E1A4F3A6B7DC}">
      <dsp:nvSpPr>
        <dsp:cNvPr id="0" name=""/>
        <dsp:cNvSpPr/>
      </dsp:nvSpPr>
      <dsp:spPr>
        <a:xfrm>
          <a:off x="0" y="1273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1341-6A71-4834-A384-39FEEA743287}">
      <dsp:nvSpPr>
        <dsp:cNvPr id="0" name=""/>
        <dsp:cNvSpPr/>
      </dsp:nvSpPr>
      <dsp:spPr>
        <a:xfrm>
          <a:off x="0" y="1273"/>
          <a:ext cx="3029352" cy="2605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chemeClr val="accent1"/>
              </a:solidFill>
            </a:rPr>
            <a:t>Strategic</a:t>
          </a:r>
          <a:r>
            <a:rPr lang="es-ES" sz="2800" kern="1200" dirty="0" smtClean="0">
              <a:solidFill>
                <a:schemeClr val="accent1"/>
              </a:solidFill>
            </a:rPr>
            <a:t> </a:t>
          </a:r>
          <a:r>
            <a:rPr lang="es-ES" sz="2800" kern="1200" dirty="0" err="1" smtClean="0">
              <a:solidFill>
                <a:schemeClr val="accent1"/>
              </a:solidFill>
            </a:rPr>
            <a:t>Actions</a:t>
          </a:r>
          <a:endParaRPr lang="es-ES" sz="2800" kern="1200" dirty="0" smtClean="0">
            <a:solidFill>
              <a:schemeClr val="accent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1"/>
              </a:solidFill>
            </a:rPr>
            <a:t>NETWORKING &amp; COORD.</a:t>
          </a:r>
          <a:endParaRPr lang="es-ES" sz="2400" kern="1200" dirty="0">
            <a:solidFill>
              <a:schemeClr val="accent1"/>
            </a:solidFill>
          </a:endParaRPr>
        </a:p>
      </dsp:txBody>
      <dsp:txXfrm>
        <a:off x="0" y="1273"/>
        <a:ext cx="3029352" cy="2605041"/>
      </dsp:txXfrm>
    </dsp:sp>
    <dsp:sp modelId="{B93DD692-7B4D-4ACD-9D60-155289FF2887}">
      <dsp:nvSpPr>
        <dsp:cNvPr id="0" name=""/>
        <dsp:cNvSpPr/>
      </dsp:nvSpPr>
      <dsp:spPr>
        <a:xfrm>
          <a:off x="3135346" y="144019"/>
          <a:ext cx="5289568" cy="50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Creation</a:t>
          </a:r>
          <a:r>
            <a:rPr lang="es-ES" sz="1600" kern="1200" dirty="0" smtClean="0"/>
            <a:t> of a </a:t>
          </a:r>
          <a:r>
            <a:rPr lang="es-ES" sz="1600" kern="1200" dirty="0" err="1" smtClean="0"/>
            <a:t>space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for</a:t>
          </a:r>
          <a:r>
            <a:rPr lang="es-ES" sz="1600" kern="1200" dirty="0" smtClean="0"/>
            <a:t> local </a:t>
          </a:r>
          <a:r>
            <a:rPr lang="es-ES" sz="1600" kern="1200" dirty="0" err="1" smtClean="0"/>
            <a:t>coordination</a:t>
          </a: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</dsp:txBody>
      <dsp:txXfrm>
        <a:off x="3135346" y="144019"/>
        <a:ext cx="5289568" cy="503391"/>
      </dsp:txXfrm>
    </dsp:sp>
    <dsp:sp modelId="{BB6011B5-C7CD-4DBF-B6BC-CDB0C2A86DD5}">
      <dsp:nvSpPr>
        <dsp:cNvPr id="0" name=""/>
        <dsp:cNvSpPr/>
      </dsp:nvSpPr>
      <dsp:spPr>
        <a:xfrm>
          <a:off x="3029352" y="663539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C9105-B882-4867-9349-41C465005A22}">
      <dsp:nvSpPr>
        <dsp:cNvPr id="0" name=""/>
        <dsp:cNvSpPr/>
      </dsp:nvSpPr>
      <dsp:spPr>
        <a:xfrm>
          <a:off x="3135346" y="936106"/>
          <a:ext cx="5289568" cy="978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Join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workplans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interventions</a:t>
          </a: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135346" y="936106"/>
        <a:ext cx="5289568" cy="978595"/>
      </dsp:txXfrm>
    </dsp:sp>
    <dsp:sp modelId="{06BE4605-7DF9-405B-87F3-77C56BAD854E}">
      <dsp:nvSpPr>
        <dsp:cNvPr id="0" name=""/>
        <dsp:cNvSpPr/>
      </dsp:nvSpPr>
      <dsp:spPr>
        <a:xfrm>
          <a:off x="3211968" y="1829621"/>
          <a:ext cx="5212967" cy="901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3A2E0-7E02-4B9A-9834-B2CC1CBE2403}">
      <dsp:nvSpPr>
        <dsp:cNvPr id="0" name=""/>
        <dsp:cNvSpPr/>
      </dsp:nvSpPr>
      <dsp:spPr>
        <a:xfrm>
          <a:off x="3112918" y="1656181"/>
          <a:ext cx="5289568" cy="89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Creation</a:t>
          </a:r>
          <a:r>
            <a:rPr lang="es-ES" sz="1600" kern="1200" dirty="0" smtClean="0"/>
            <a:t> of a </a:t>
          </a:r>
          <a:r>
            <a:rPr lang="es-ES" sz="1600" kern="1200" dirty="0" err="1" smtClean="0"/>
            <a:t>network</a:t>
          </a:r>
          <a:r>
            <a:rPr lang="es-ES" sz="1600" kern="1200" dirty="0" smtClean="0"/>
            <a:t> of Local </a:t>
          </a:r>
          <a:r>
            <a:rPr lang="es-ES" sz="1600" kern="1200" dirty="0" err="1" smtClean="0"/>
            <a:t>Authorities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for</a:t>
          </a:r>
          <a:r>
            <a:rPr lang="es-ES" sz="1600" kern="1200" dirty="0" smtClean="0"/>
            <a:t> GCE </a:t>
          </a:r>
          <a:endParaRPr lang="es-ES" sz="1600" kern="1200" dirty="0"/>
        </a:p>
      </dsp:txBody>
      <dsp:txXfrm>
        <a:off x="3112918" y="1656181"/>
        <a:ext cx="5289568" cy="894702"/>
      </dsp:txXfrm>
    </dsp:sp>
    <dsp:sp modelId="{E5A28205-F860-4A9B-A0CB-052F906CD3FE}">
      <dsp:nvSpPr>
        <dsp:cNvPr id="0" name=""/>
        <dsp:cNvSpPr/>
      </dsp:nvSpPr>
      <dsp:spPr>
        <a:xfrm>
          <a:off x="3029352" y="1665042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FF66-9122-4BD0-99B2-E1A4F3A6B7DC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1341-6A71-4834-A384-39FEEA743287}">
      <dsp:nvSpPr>
        <dsp:cNvPr id="0" name=""/>
        <dsp:cNvSpPr/>
      </dsp:nvSpPr>
      <dsp:spPr>
        <a:xfrm>
          <a:off x="0" y="0"/>
          <a:ext cx="3029352" cy="410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 smtClean="0">
              <a:solidFill>
                <a:schemeClr val="accent1"/>
              </a:solidFill>
            </a:rPr>
            <a:t>Strategic</a:t>
          </a:r>
          <a:r>
            <a:rPr lang="es-ES" sz="2800" kern="1200" dirty="0" smtClean="0">
              <a:solidFill>
                <a:schemeClr val="accent1"/>
              </a:solidFill>
            </a:rPr>
            <a:t> </a:t>
          </a:r>
          <a:r>
            <a:rPr lang="es-ES" sz="2800" kern="1200" dirty="0" err="1" smtClean="0">
              <a:solidFill>
                <a:schemeClr val="accent1"/>
              </a:solidFill>
            </a:rPr>
            <a:t>Actions</a:t>
          </a:r>
          <a:endParaRPr lang="es-ES" sz="2800" kern="1200" dirty="0" smtClean="0">
            <a:solidFill>
              <a:schemeClr val="accent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1"/>
              </a:solidFill>
            </a:rPr>
            <a:t>PARTICIPATION &amp; MOBILISATION</a:t>
          </a:r>
          <a:endParaRPr lang="es-ES" sz="2400" kern="1200" dirty="0">
            <a:solidFill>
              <a:schemeClr val="accent1"/>
            </a:solidFill>
          </a:endParaRPr>
        </a:p>
      </dsp:txBody>
      <dsp:txXfrm>
        <a:off x="0" y="0"/>
        <a:ext cx="3029352" cy="4104455"/>
      </dsp:txXfrm>
    </dsp:sp>
    <dsp:sp modelId="{B93DD692-7B4D-4ACD-9D60-155289FF2887}">
      <dsp:nvSpPr>
        <dsp:cNvPr id="0" name=""/>
        <dsp:cNvSpPr/>
      </dsp:nvSpPr>
      <dsp:spPr>
        <a:xfrm>
          <a:off x="3135346" y="216274"/>
          <a:ext cx="5289568" cy="762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Community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revitalisation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support</a:t>
          </a:r>
          <a:r>
            <a:rPr lang="es-ES" sz="1600" kern="1200" dirty="0" smtClean="0"/>
            <a:t> to new </a:t>
          </a:r>
          <a:r>
            <a:rPr lang="es-ES" sz="1600" kern="1200" dirty="0" err="1" smtClean="0"/>
            <a:t>movements</a:t>
          </a:r>
          <a:r>
            <a:rPr lang="es-ES" sz="1600" kern="1200" dirty="0" smtClean="0"/>
            <a:t> and social </a:t>
          </a:r>
          <a:r>
            <a:rPr lang="es-ES" sz="1600" kern="1200" dirty="0" err="1" smtClean="0"/>
            <a:t>organisations</a:t>
          </a:r>
          <a:r>
            <a:rPr lang="es-ES" sz="1600" kern="1200" dirty="0" smtClean="0"/>
            <a:t>.</a:t>
          </a:r>
        </a:p>
      </dsp:txBody>
      <dsp:txXfrm>
        <a:off x="3135346" y="216274"/>
        <a:ext cx="5289568" cy="762688"/>
      </dsp:txXfrm>
    </dsp:sp>
    <dsp:sp modelId="{BB6011B5-C7CD-4DBF-B6BC-CDB0C2A86DD5}">
      <dsp:nvSpPr>
        <dsp:cNvPr id="0" name=""/>
        <dsp:cNvSpPr/>
      </dsp:nvSpPr>
      <dsp:spPr>
        <a:xfrm>
          <a:off x="3029352" y="973993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B774-B8B0-4A97-B32E-358769BA37FA}">
      <dsp:nvSpPr>
        <dsp:cNvPr id="0" name=""/>
        <dsp:cNvSpPr/>
      </dsp:nvSpPr>
      <dsp:spPr>
        <a:xfrm>
          <a:off x="3130427" y="865500"/>
          <a:ext cx="5289568" cy="102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Organisational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strethening</a:t>
          </a:r>
          <a:r>
            <a:rPr lang="es-ES" sz="1600" kern="1200" dirty="0" smtClean="0"/>
            <a:t> of local social </a:t>
          </a:r>
          <a:r>
            <a:rPr lang="es-ES" sz="1600" kern="1200" dirty="0" err="1" smtClean="0"/>
            <a:t>groups</a:t>
          </a:r>
          <a:endParaRPr lang="es-ES" sz="1600" kern="1200" dirty="0" smtClean="0"/>
        </a:p>
      </dsp:txBody>
      <dsp:txXfrm>
        <a:off x="3130427" y="865500"/>
        <a:ext cx="5289568" cy="1028117"/>
      </dsp:txXfrm>
    </dsp:sp>
    <dsp:sp modelId="{79791D78-FC9E-4BE0-ADD0-13C6ED94D8DD}">
      <dsp:nvSpPr>
        <dsp:cNvPr id="0" name=""/>
        <dsp:cNvSpPr/>
      </dsp:nvSpPr>
      <dsp:spPr>
        <a:xfrm>
          <a:off x="3029352" y="1893618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CD988-5885-463E-8A59-A94827FFD279}">
      <dsp:nvSpPr>
        <dsp:cNvPr id="0" name=""/>
        <dsp:cNvSpPr/>
      </dsp:nvSpPr>
      <dsp:spPr>
        <a:xfrm>
          <a:off x="3135346" y="2160240"/>
          <a:ext cx="5289568" cy="102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Support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for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the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design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implementation</a:t>
          </a:r>
          <a:r>
            <a:rPr lang="es-ES" sz="1600" kern="1200" dirty="0" smtClean="0"/>
            <a:t> of GCE </a:t>
          </a:r>
          <a:r>
            <a:rPr lang="es-ES" sz="1600" kern="1200" dirty="0" err="1" smtClean="0"/>
            <a:t>actions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by</a:t>
          </a:r>
          <a:r>
            <a:rPr lang="es-ES" sz="1600" kern="1200" dirty="0" smtClean="0"/>
            <a:t> local </a:t>
          </a:r>
          <a:r>
            <a:rPr lang="es-ES" sz="1600" kern="1200" dirty="0" err="1" smtClean="0"/>
            <a:t>groups</a:t>
          </a:r>
          <a:r>
            <a:rPr lang="es-ES" sz="1600" kern="1200" dirty="0" smtClean="0"/>
            <a:t>.</a:t>
          </a:r>
          <a:endParaRPr lang="es-ES" sz="1600" kern="1200" dirty="0"/>
        </a:p>
      </dsp:txBody>
      <dsp:txXfrm>
        <a:off x="3135346" y="2160240"/>
        <a:ext cx="5289568" cy="1028117"/>
      </dsp:txXfrm>
    </dsp:sp>
    <dsp:sp modelId="{A56F8B6E-FC44-43F2-96A7-59C9EA1124BA}">
      <dsp:nvSpPr>
        <dsp:cNvPr id="0" name=""/>
        <dsp:cNvSpPr/>
      </dsp:nvSpPr>
      <dsp:spPr>
        <a:xfrm>
          <a:off x="3029352" y="2973142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71C1E-1B02-4E0D-AD20-3A69FAB0C5AD}">
      <dsp:nvSpPr>
        <dsp:cNvPr id="0" name=""/>
        <dsp:cNvSpPr/>
      </dsp:nvSpPr>
      <dsp:spPr>
        <a:xfrm>
          <a:off x="3135367" y="3076337"/>
          <a:ext cx="5289568" cy="1028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Promotion</a:t>
          </a:r>
          <a:r>
            <a:rPr lang="es-ES" sz="1600" kern="1200" dirty="0" smtClean="0"/>
            <a:t> of </a:t>
          </a:r>
          <a:r>
            <a:rPr lang="es-ES" sz="1600" kern="1200" dirty="0" err="1" smtClean="0"/>
            <a:t>opportunities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spaces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for</a:t>
          </a:r>
          <a:r>
            <a:rPr lang="es-ES" sz="1600" kern="1200" dirty="0" smtClean="0"/>
            <a:t> debate and </a:t>
          </a:r>
          <a:r>
            <a:rPr lang="es-ES" sz="1600" kern="1200" dirty="0" err="1" smtClean="0"/>
            <a:t>exchange</a:t>
          </a:r>
          <a:endParaRPr lang="es-ES" sz="1600" kern="1200" dirty="0" smtClean="0"/>
        </a:p>
      </dsp:txBody>
      <dsp:txXfrm>
        <a:off x="3135367" y="3076337"/>
        <a:ext cx="5289568" cy="1028117"/>
      </dsp:txXfrm>
    </dsp:sp>
    <dsp:sp modelId="{C032D3CB-DF42-4F53-82C5-276AD081DF9E}">
      <dsp:nvSpPr>
        <dsp:cNvPr id="0" name=""/>
        <dsp:cNvSpPr/>
      </dsp:nvSpPr>
      <dsp:spPr>
        <a:xfrm>
          <a:off x="3029352" y="4052665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FF66-9122-4BD0-99B2-E1A4F3A6B7DC}">
      <dsp:nvSpPr>
        <dsp:cNvPr id="0" name=""/>
        <dsp:cNvSpPr/>
      </dsp:nvSpPr>
      <dsp:spPr>
        <a:xfrm>
          <a:off x="0" y="0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1341-6A71-4834-A384-39FEEA743287}">
      <dsp:nvSpPr>
        <dsp:cNvPr id="0" name=""/>
        <dsp:cNvSpPr/>
      </dsp:nvSpPr>
      <dsp:spPr>
        <a:xfrm>
          <a:off x="0" y="0"/>
          <a:ext cx="3029352" cy="205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err="1" smtClean="0">
              <a:solidFill>
                <a:schemeClr val="accent1"/>
              </a:solidFill>
            </a:rPr>
            <a:t>Strategic</a:t>
          </a:r>
          <a:r>
            <a:rPr lang="es-ES" sz="2800" b="1" kern="1200" dirty="0" smtClean="0">
              <a:solidFill>
                <a:schemeClr val="accent1"/>
              </a:solidFill>
            </a:rPr>
            <a:t> </a:t>
          </a:r>
          <a:r>
            <a:rPr lang="es-ES" sz="2800" b="1" kern="1200" dirty="0" err="1" smtClean="0">
              <a:solidFill>
                <a:schemeClr val="accent1"/>
              </a:solidFill>
            </a:rPr>
            <a:t>Actions</a:t>
          </a:r>
          <a:endParaRPr lang="es-ES" sz="2800" b="1" kern="1200" dirty="0" smtClean="0">
            <a:solidFill>
              <a:schemeClr val="accent1"/>
            </a:solidFill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1"/>
              </a:solidFill>
            </a:rPr>
            <a:t>PARTICIPATORY RESEARCH</a:t>
          </a:r>
          <a:endParaRPr lang="es-ES" sz="2400" kern="1200" dirty="0">
            <a:solidFill>
              <a:schemeClr val="accent1"/>
            </a:solidFill>
          </a:endParaRPr>
        </a:p>
      </dsp:txBody>
      <dsp:txXfrm>
        <a:off x="0" y="0"/>
        <a:ext cx="3029352" cy="2052227"/>
      </dsp:txXfrm>
    </dsp:sp>
    <dsp:sp modelId="{B93DD692-7B4D-4ACD-9D60-155289FF2887}">
      <dsp:nvSpPr>
        <dsp:cNvPr id="0" name=""/>
        <dsp:cNvSpPr/>
      </dsp:nvSpPr>
      <dsp:spPr>
        <a:xfrm>
          <a:off x="3135367" y="146545"/>
          <a:ext cx="5289568" cy="51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Participatory</a:t>
          </a:r>
          <a:r>
            <a:rPr lang="es-ES" sz="1600" kern="1200" dirty="0" smtClean="0"/>
            <a:t> diagnosis.</a:t>
          </a:r>
        </a:p>
      </dsp:txBody>
      <dsp:txXfrm>
        <a:off x="3135367" y="146545"/>
        <a:ext cx="5289568" cy="517379"/>
      </dsp:txXfrm>
    </dsp:sp>
    <dsp:sp modelId="{BB6011B5-C7CD-4DBF-B6BC-CDB0C2A86DD5}">
      <dsp:nvSpPr>
        <dsp:cNvPr id="0" name=""/>
        <dsp:cNvSpPr/>
      </dsp:nvSpPr>
      <dsp:spPr>
        <a:xfrm>
          <a:off x="3029352" y="679081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2B774-B8B0-4A97-B32E-358769BA37FA}">
      <dsp:nvSpPr>
        <dsp:cNvPr id="0" name=""/>
        <dsp:cNvSpPr/>
      </dsp:nvSpPr>
      <dsp:spPr>
        <a:xfrm>
          <a:off x="3135346" y="488477"/>
          <a:ext cx="5289568" cy="69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Participatory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follow</a:t>
          </a:r>
          <a:r>
            <a:rPr lang="es-ES" sz="1600" kern="1200" dirty="0" smtClean="0"/>
            <a:t> up of </a:t>
          </a:r>
          <a:r>
            <a:rPr lang="es-ES" sz="1600" kern="1200" dirty="0" err="1" smtClean="0"/>
            <a:t>actions</a:t>
          </a:r>
          <a:endParaRPr lang="es-ES" sz="1600" kern="1200" dirty="0" smtClean="0"/>
        </a:p>
      </dsp:txBody>
      <dsp:txXfrm>
        <a:off x="3135346" y="488477"/>
        <a:ext cx="5289568" cy="697436"/>
      </dsp:txXfrm>
    </dsp:sp>
    <dsp:sp modelId="{79791D78-FC9E-4BE0-ADD0-13C6ED94D8DD}">
      <dsp:nvSpPr>
        <dsp:cNvPr id="0" name=""/>
        <dsp:cNvSpPr/>
      </dsp:nvSpPr>
      <dsp:spPr>
        <a:xfrm>
          <a:off x="3029352" y="1284559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CD988-5885-463E-8A59-A94827FFD279}">
      <dsp:nvSpPr>
        <dsp:cNvPr id="0" name=""/>
        <dsp:cNvSpPr/>
      </dsp:nvSpPr>
      <dsp:spPr>
        <a:xfrm>
          <a:off x="3135346" y="1465426"/>
          <a:ext cx="5289568" cy="697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Systematisation</a:t>
          </a:r>
          <a:r>
            <a:rPr lang="es-ES" sz="1600" kern="1200" dirty="0" smtClean="0"/>
            <a:t> of </a:t>
          </a:r>
          <a:r>
            <a:rPr lang="es-ES" sz="1600" kern="1200" dirty="0" err="1" smtClean="0"/>
            <a:t>the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experiences</a:t>
          </a:r>
          <a:endParaRPr lang="es-ES" sz="1600" kern="1200" dirty="0"/>
        </a:p>
      </dsp:txBody>
      <dsp:txXfrm>
        <a:off x="3135346" y="1465426"/>
        <a:ext cx="5289568" cy="697436"/>
      </dsp:txXfrm>
    </dsp:sp>
    <dsp:sp modelId="{A56F8B6E-FC44-43F2-96A7-59C9EA1124BA}">
      <dsp:nvSpPr>
        <dsp:cNvPr id="0" name=""/>
        <dsp:cNvSpPr/>
      </dsp:nvSpPr>
      <dsp:spPr>
        <a:xfrm>
          <a:off x="3029352" y="2016868"/>
          <a:ext cx="53906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DF210-920C-4FE7-A4C8-EC8332CDECF0}">
      <dsp:nvSpPr>
        <dsp:cNvPr id="0" name=""/>
        <dsp:cNvSpPr/>
      </dsp:nvSpPr>
      <dsp:spPr>
        <a:xfrm>
          <a:off x="0" y="2052227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E4D6B-34BA-4ADD-9A12-9D7490E68F98}">
      <dsp:nvSpPr>
        <dsp:cNvPr id="0" name=""/>
        <dsp:cNvSpPr/>
      </dsp:nvSpPr>
      <dsp:spPr>
        <a:xfrm>
          <a:off x="0" y="2052227"/>
          <a:ext cx="3076775" cy="2052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1"/>
              </a:solidFill>
            </a:rPr>
            <a:t>EVALUATION OF THE AGENDA</a:t>
          </a:r>
        </a:p>
      </dsp:txBody>
      <dsp:txXfrm>
        <a:off x="0" y="2052227"/>
        <a:ext cx="3076775" cy="2052227"/>
      </dsp:txXfrm>
    </dsp:sp>
    <dsp:sp modelId="{C154BBA7-D06D-4603-83E9-E1B9AC263083}">
      <dsp:nvSpPr>
        <dsp:cNvPr id="0" name=""/>
        <dsp:cNvSpPr/>
      </dsp:nvSpPr>
      <dsp:spPr>
        <a:xfrm>
          <a:off x="3176862" y="2076352"/>
          <a:ext cx="5237899" cy="48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Design</a:t>
          </a:r>
          <a:r>
            <a:rPr lang="es-ES" sz="1600" kern="1200" dirty="0" smtClean="0"/>
            <a:t> of </a:t>
          </a:r>
          <a:r>
            <a:rPr lang="es-ES" sz="1600" kern="1200" dirty="0" err="1" smtClean="0"/>
            <a:t>evaluation</a:t>
          </a:r>
          <a:r>
            <a:rPr lang="es-ES" sz="1600" kern="1200" dirty="0" smtClean="0"/>
            <a:t> plan and </a:t>
          </a:r>
          <a:r>
            <a:rPr lang="es-ES" sz="1600" kern="1200" dirty="0" err="1" smtClean="0"/>
            <a:t>indicators</a:t>
          </a:r>
          <a:endParaRPr lang="es-ES" sz="1600" kern="1200" dirty="0" smtClean="0"/>
        </a:p>
      </dsp:txBody>
      <dsp:txXfrm>
        <a:off x="3176862" y="2076352"/>
        <a:ext cx="5237899" cy="482493"/>
      </dsp:txXfrm>
    </dsp:sp>
    <dsp:sp modelId="{4C88367E-BA4B-4B7F-8D4E-24DEB7D6E122}">
      <dsp:nvSpPr>
        <dsp:cNvPr id="0" name=""/>
        <dsp:cNvSpPr/>
      </dsp:nvSpPr>
      <dsp:spPr>
        <a:xfrm>
          <a:off x="3076775" y="2558846"/>
          <a:ext cx="5337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CF2F2-0464-4093-945F-86E4EC30BFDA}">
      <dsp:nvSpPr>
        <dsp:cNvPr id="0" name=""/>
        <dsp:cNvSpPr/>
      </dsp:nvSpPr>
      <dsp:spPr>
        <a:xfrm>
          <a:off x="3176862" y="2582970"/>
          <a:ext cx="5237899" cy="48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Monitoring</a:t>
          </a:r>
          <a:endParaRPr lang="es-ES" sz="1600" kern="1200" dirty="0" smtClean="0"/>
        </a:p>
      </dsp:txBody>
      <dsp:txXfrm>
        <a:off x="3176862" y="2582970"/>
        <a:ext cx="5237899" cy="482493"/>
      </dsp:txXfrm>
    </dsp:sp>
    <dsp:sp modelId="{CD3578B6-12C5-4D48-9B98-6E6D60042728}">
      <dsp:nvSpPr>
        <dsp:cNvPr id="0" name=""/>
        <dsp:cNvSpPr/>
      </dsp:nvSpPr>
      <dsp:spPr>
        <a:xfrm>
          <a:off x="3076775" y="3065464"/>
          <a:ext cx="5337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3DA06-D304-473F-BD3F-4267E198B2D5}">
      <dsp:nvSpPr>
        <dsp:cNvPr id="0" name=""/>
        <dsp:cNvSpPr/>
      </dsp:nvSpPr>
      <dsp:spPr>
        <a:xfrm>
          <a:off x="3176862" y="3089589"/>
          <a:ext cx="5237899" cy="48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Gathering</a:t>
          </a:r>
          <a:r>
            <a:rPr lang="es-ES" sz="1600" kern="1200" dirty="0" smtClean="0"/>
            <a:t> and </a:t>
          </a:r>
          <a:r>
            <a:rPr lang="es-ES" sz="1600" kern="1200" dirty="0" err="1" smtClean="0"/>
            <a:t>analysing</a:t>
          </a:r>
          <a:r>
            <a:rPr lang="es-ES" sz="1600" kern="1200" dirty="0" smtClean="0"/>
            <a:t> data</a:t>
          </a:r>
        </a:p>
      </dsp:txBody>
      <dsp:txXfrm>
        <a:off x="3176862" y="3089589"/>
        <a:ext cx="5237899" cy="482493"/>
      </dsp:txXfrm>
    </dsp:sp>
    <dsp:sp modelId="{AC379956-B30F-4651-89AE-15242D612810}">
      <dsp:nvSpPr>
        <dsp:cNvPr id="0" name=""/>
        <dsp:cNvSpPr/>
      </dsp:nvSpPr>
      <dsp:spPr>
        <a:xfrm>
          <a:off x="3076775" y="3572083"/>
          <a:ext cx="5337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E2A1-101E-4D51-90C3-914A9ECD9213}">
      <dsp:nvSpPr>
        <dsp:cNvPr id="0" name=""/>
        <dsp:cNvSpPr/>
      </dsp:nvSpPr>
      <dsp:spPr>
        <a:xfrm>
          <a:off x="3176862" y="3596208"/>
          <a:ext cx="5237899" cy="482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Evaluation</a:t>
          </a:r>
          <a:r>
            <a:rPr lang="es-ES" sz="1600" kern="1200" dirty="0" smtClean="0"/>
            <a:t> </a:t>
          </a:r>
          <a:r>
            <a:rPr lang="es-ES" sz="1600" kern="1200" dirty="0" err="1" smtClean="0"/>
            <a:t>report</a:t>
          </a:r>
          <a:endParaRPr lang="es-ES" sz="1600" kern="1200" dirty="0" smtClean="0"/>
        </a:p>
      </dsp:txBody>
      <dsp:txXfrm>
        <a:off x="3176862" y="3596208"/>
        <a:ext cx="5237899" cy="482493"/>
      </dsp:txXfrm>
    </dsp:sp>
    <dsp:sp modelId="{3848802B-DB68-44FF-8158-87C817329D71}">
      <dsp:nvSpPr>
        <dsp:cNvPr id="0" name=""/>
        <dsp:cNvSpPr/>
      </dsp:nvSpPr>
      <dsp:spPr>
        <a:xfrm>
          <a:off x="3076775" y="4078701"/>
          <a:ext cx="53379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44988849-F932-4F34-B2B0-F6A10C16B03D}" type="datetimeFigureOut">
              <a:rPr lang="es-ES" smtClean="0"/>
              <a:t>21/11/2017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188D1B00-5982-49FB-874D-45A11E7002F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19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 smtClean="0"/>
            </a:lvl1pPr>
          </a:lstStyle>
          <a:p>
            <a:pPr>
              <a:defRPr/>
            </a:pPr>
            <a:fld id="{F9141198-C3E1-4ED1-AF25-38FC0A2F7F2F}" type="datetimeFigureOut">
              <a:rPr lang="es-ES"/>
              <a:pPr>
                <a:defRPr/>
              </a:pPr>
              <a:t>21/11/2017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D00591EE-9187-4913-9221-2AE051236D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64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323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029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91EE-9187-4913-9221-2AE051236D44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1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E73D7-5662-4C10-9ECB-D012818FF7F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99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3" y="0"/>
            <a:ext cx="9318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68EA93-FB1A-4805-BE2C-F48E4794B5E5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895BFD-87C7-42D2-AB39-818D6751A49A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76466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711C-3E9E-4F06-96E7-A9E1A3AC1E04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8EFA-6C51-4834-9EBC-E75AB31F6634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4070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3225C-30F8-4711-AB8A-D054D33A1A16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3C9A-EB4D-4113-BE43-47F3B6997075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0382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5CE98-A441-4728-83A9-49C791FBDE7D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E65A-6856-444D-8FB2-99B315E9B6B9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753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1138"/>
            <a:ext cx="9331325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2544" y="1295400"/>
            <a:ext cx="7938911" cy="4419600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997A08-A0D1-4F91-803F-9D618B5A7D27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5E98E-F98A-4A20-B04D-C1DDD15D4EC1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299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A1E6-1AD7-4DC1-BA73-2F8E97CD7538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28E5-8736-470C-BE82-FCD43753FBEF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8449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5FE3-2887-4580-B611-C6452CE2A8F1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7F2A-29A1-4A74-809A-55B12746E172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5883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EF047-7065-4749-97AC-BBFA89B775DE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97B3-6E04-4541-938C-DECF210522FF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7730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E4A4-8E0B-4FD0-B2AD-9BED6A848300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2668-C260-4306-80CF-819518D1F382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260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D92C-E90A-4563-A623-75CE852C5C48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8206-7690-4CF2-B2D9-CB554D4AAAD3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3651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737D-65C8-414B-8AB4-04EF9723ACA5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AA3B-C3A6-46BD-B637-125307618147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4827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92-D806-44BE-B6C3-AFC31CE30A5A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4822-F4AF-4179-BF42-37E65F443209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4153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52C4E12-BF2B-4F0B-B11F-35B7F47D9F09}" type="datetime1">
              <a:rPr lang="es-ES_tradnl" altLang="es-ES"/>
              <a:pPr>
                <a:defRPr/>
              </a:pPr>
              <a:t>21/11/2017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606B16E-B2B6-4416-939F-F3A32FF93A7C}" type="slidenum">
              <a:rPr lang="es-ES_tradnl" altLang="es-ES"/>
              <a:pPr>
                <a:defRPr/>
              </a:pPr>
              <a:t>‹#›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9.wmf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8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diagramDrawing" Target="../diagrams/drawing5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8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diagramDrawing" Target="../diagrams/drawing6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8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diagramDrawing" Target="../diagrams/drawing7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18.pn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8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9.pn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75" y="-99392"/>
            <a:ext cx="978535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5" descr="circu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0850"/>
            <a:ext cx="3434159" cy="343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n 3" descr="Rural dear 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1" y="1040043"/>
            <a:ext cx="2365375" cy="192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n 6" descr="2015 EUROPEAN YE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085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n 7" descr="Sin título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350"/>
            <a:ext cx="12033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92800"/>
            <a:ext cx="228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6134100"/>
            <a:ext cx="228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Imagen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892800"/>
            <a:ext cx="228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14680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Imagen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90550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n 26" descr="Dipu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" y="4749475"/>
            <a:ext cx="181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CuadroTexto 27"/>
          <p:cNvSpPr txBox="1">
            <a:spLocks noChangeArrowheads="1"/>
          </p:cNvSpPr>
          <p:nvPr/>
        </p:nvSpPr>
        <p:spPr bwMode="auto">
          <a:xfrm>
            <a:off x="533400" y="5772150"/>
            <a:ext cx="1692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Vratsa (Bulgaria)</a:t>
            </a:r>
          </a:p>
        </p:txBody>
      </p:sp>
      <p:sp>
        <p:nvSpPr>
          <p:cNvPr id="2063" name="Rectángulo 28"/>
          <p:cNvSpPr>
            <a:spLocks noChangeArrowheads="1"/>
          </p:cNvSpPr>
          <p:nvPr/>
        </p:nvSpPr>
        <p:spPr bwMode="auto">
          <a:xfrm>
            <a:off x="533400" y="6019800"/>
            <a:ext cx="15001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Idalion (Chipre)</a:t>
            </a:r>
          </a:p>
        </p:txBody>
      </p:sp>
      <p:sp>
        <p:nvSpPr>
          <p:cNvPr id="2064" name="CuadroTexto 31"/>
          <p:cNvSpPr txBox="1">
            <a:spLocks noChangeArrowheads="1"/>
          </p:cNvSpPr>
          <p:nvPr/>
        </p:nvSpPr>
        <p:spPr bwMode="auto">
          <a:xfrm>
            <a:off x="2667000" y="5791200"/>
            <a:ext cx="2051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     Universidad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Valladolid (España)</a:t>
            </a:r>
          </a:p>
        </p:txBody>
      </p:sp>
      <p:sp>
        <p:nvSpPr>
          <p:cNvPr id="2065" name="CuadroTexto 35"/>
          <p:cNvSpPr txBox="1">
            <a:spLocks noChangeArrowheads="1"/>
          </p:cNvSpPr>
          <p:nvPr/>
        </p:nvSpPr>
        <p:spPr bwMode="auto">
          <a:xfrm>
            <a:off x="5257800" y="5772150"/>
            <a:ext cx="1692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Tesalia (Grecia)</a:t>
            </a:r>
          </a:p>
        </p:txBody>
      </p:sp>
      <p:sp>
        <p:nvSpPr>
          <p:cNvPr id="2066" name="Rectángulo 36"/>
          <p:cNvSpPr>
            <a:spLocks noChangeArrowheads="1"/>
          </p:cNvSpPr>
          <p:nvPr/>
        </p:nvSpPr>
        <p:spPr bwMode="auto">
          <a:xfrm>
            <a:off x="5257800" y="6019800"/>
            <a:ext cx="1317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Molise (Italia)</a:t>
            </a:r>
          </a:p>
        </p:txBody>
      </p:sp>
      <p:sp>
        <p:nvSpPr>
          <p:cNvPr id="2067" name="Rectángulo 37"/>
          <p:cNvSpPr>
            <a:spLocks noChangeArrowheads="1"/>
          </p:cNvSpPr>
          <p:nvPr/>
        </p:nvSpPr>
        <p:spPr bwMode="auto">
          <a:xfrm>
            <a:off x="7597775" y="6019800"/>
            <a:ext cx="1425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Lodz (Polonia)</a:t>
            </a:r>
          </a:p>
        </p:txBody>
      </p:sp>
      <p:sp>
        <p:nvSpPr>
          <p:cNvPr id="2068" name="Rectángulo 38"/>
          <p:cNvSpPr>
            <a:spLocks noChangeArrowheads="1"/>
          </p:cNvSpPr>
          <p:nvPr/>
        </p:nvSpPr>
        <p:spPr bwMode="auto">
          <a:xfrm>
            <a:off x="7597775" y="5772150"/>
            <a:ext cx="1371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500">
                <a:solidFill>
                  <a:schemeClr val="bg1"/>
                </a:solidFill>
                <a:latin typeface="Arial" pitchFamily="34" charset="0"/>
              </a:rPr>
              <a:t>Zejtun (Malta)</a:t>
            </a:r>
          </a:p>
        </p:txBody>
      </p:sp>
      <p:pic>
        <p:nvPicPr>
          <p:cNvPr id="2069" name="Imagen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169025"/>
            <a:ext cx="2079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Imagen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927725"/>
            <a:ext cx="1984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2014894" y="2972174"/>
            <a:ext cx="5114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800" b="1" dirty="0" smtClean="0">
              <a:solidFill>
                <a:srgbClr val="002060"/>
              </a:solidFill>
              <a:latin typeface="Eras Medium ITC" panose="020B06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s-ES" b="1" dirty="0" smtClean="0">
              <a:solidFill>
                <a:srgbClr val="002060"/>
              </a:solidFill>
              <a:latin typeface="Eras Light ITC" panose="020B04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s-ES" b="1" dirty="0" smtClean="0">
              <a:solidFill>
                <a:srgbClr val="002060"/>
              </a:solidFill>
              <a:latin typeface="Eras Light ITC" panose="020B04020305040208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ES" sz="1600" dirty="0" smtClean="0">
                <a:solidFill>
                  <a:srgbClr val="002060"/>
                </a:solidFill>
                <a:latin typeface="Eras Medium ITC" panose="020B06020305040208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Lo</a:t>
            </a:r>
            <a:r>
              <a:rPr lang="pl-PL" sz="1600" dirty="0" err="1" smtClean="0">
                <a:solidFill>
                  <a:srgbClr val="002060"/>
                </a:solidFill>
                <a:latin typeface="Eras Medium ITC" panose="020B06020305040208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dz</a:t>
            </a:r>
            <a:r>
              <a:rPr lang="es-ES" sz="1600" dirty="0" smtClean="0">
                <a:solidFill>
                  <a:srgbClr val="002060"/>
                </a:solidFill>
                <a:latin typeface="Eras Medium ITC" panose="020B06020305040208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, 21st November 2017</a:t>
            </a:r>
            <a:endParaRPr lang="es-ES" sz="1600" dirty="0">
              <a:solidFill>
                <a:srgbClr val="002060"/>
              </a:solidFill>
              <a:latin typeface="Eras Medium ITC" panose="020B06020305040208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2171557" y="4799264"/>
            <a:ext cx="2400443" cy="744775"/>
            <a:chOff x="415261" y="5772392"/>
            <a:chExt cx="3220635" cy="889070"/>
          </a:xfrm>
        </p:grpSpPr>
        <p:pic>
          <p:nvPicPr>
            <p:cNvPr id="26" name="Picture 5" descr="C:\Users\Potente\Documents\Soldegato\UVA cooperacion y desarrollo\maquetaciones\dípticos observatorio\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0" y="5772392"/>
              <a:ext cx="1409866" cy="563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C:\Users\Potente\Documents\Soldegato\UVA cooperacion y desarrollo\maquetaciones\dípticos observatorio\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61" y="6399455"/>
              <a:ext cx="3220635" cy="26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79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733255"/>
            <a:ext cx="9143640" cy="1109873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627784" y="863105"/>
            <a:ext cx="5903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NETWORKING &amp; COORDINATION</a:t>
            </a:r>
            <a:endParaRPr lang="es-ES" sz="2400" dirty="0">
              <a:latin typeface="Eras Medium ITC" panose="020B06020305040208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15178641"/>
              </p:ext>
            </p:extLst>
          </p:nvPr>
        </p:nvGraphicFramePr>
        <p:xfrm>
          <a:off x="359352" y="1628800"/>
          <a:ext cx="8424936" cy="260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28 Conector recto"/>
          <p:cNvSpPr/>
          <p:nvPr/>
        </p:nvSpPr>
        <p:spPr>
          <a:xfrm>
            <a:off x="6205039" y="6165304"/>
            <a:ext cx="6137632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90795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733255"/>
            <a:ext cx="9143640" cy="1109873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627784" y="863105"/>
            <a:ext cx="5903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PARTICIPATION &amp; MOBILISATION</a:t>
            </a:r>
            <a:endParaRPr lang="es-ES" sz="2400" dirty="0">
              <a:latin typeface="Eras Medium ITC" panose="020B06020305040208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82950109"/>
              </p:ext>
            </p:extLst>
          </p:nvPr>
        </p:nvGraphicFramePr>
        <p:xfrm>
          <a:off x="359352" y="1628799"/>
          <a:ext cx="8424936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28 Conector recto"/>
          <p:cNvSpPr/>
          <p:nvPr/>
        </p:nvSpPr>
        <p:spPr>
          <a:xfrm>
            <a:off x="6205039" y="6165304"/>
            <a:ext cx="6137632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45815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733255"/>
            <a:ext cx="9143640" cy="1109873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 smtClean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627784" y="863105"/>
            <a:ext cx="590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RESEARCH &amp; EVALUATION</a:t>
            </a:r>
            <a:endParaRPr lang="es-ES" sz="2800" dirty="0">
              <a:latin typeface="Eras Medium ITC" panose="020B06020305040208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07095663"/>
              </p:ext>
            </p:extLst>
          </p:nvPr>
        </p:nvGraphicFramePr>
        <p:xfrm>
          <a:off x="359352" y="1628799"/>
          <a:ext cx="8424936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28 Conector recto"/>
          <p:cNvSpPr/>
          <p:nvPr/>
        </p:nvSpPr>
        <p:spPr>
          <a:xfrm>
            <a:off x="6205039" y="6165304"/>
            <a:ext cx="6137632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14617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2195736" y="38664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IMPLEMENTATION - </a:t>
            </a:r>
            <a:r>
              <a:rPr lang="es-ES" sz="2800" b="1" dirty="0" err="1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Organisation</a:t>
            </a:r>
            <a:r>
              <a:rPr lang="es-ES" sz="28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 chart</a:t>
            </a:r>
            <a:endParaRPr lang="es-ES" sz="28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0863" r="987" b="4478"/>
          <a:stretch/>
        </p:blipFill>
        <p:spPr bwMode="auto">
          <a:xfrm>
            <a:off x="987217" y="1268760"/>
            <a:ext cx="7617231" cy="43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4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360009" cy="4464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solidFill>
                  <a:schemeClr val="tx2"/>
                </a:solidFill>
              </a:rPr>
              <a:t>Identify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actors</a:t>
            </a:r>
            <a:r>
              <a:rPr lang="es-ES" sz="2400" dirty="0" smtClean="0">
                <a:solidFill>
                  <a:schemeClr val="tx2"/>
                </a:solidFill>
              </a:rPr>
              <a:t> and </a:t>
            </a:r>
            <a:r>
              <a:rPr lang="es-ES" sz="2400" dirty="0" err="1" smtClean="0">
                <a:solidFill>
                  <a:schemeClr val="tx2"/>
                </a:solidFill>
              </a:rPr>
              <a:t>establish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the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coordination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team</a:t>
            </a:r>
            <a:r>
              <a:rPr lang="es-ES" sz="2400" dirty="0" smtClean="0">
                <a:solidFill>
                  <a:schemeClr val="tx2"/>
                </a:solidFill>
              </a:rPr>
              <a:t>: </a:t>
            </a:r>
            <a:r>
              <a:rPr lang="es-ES" sz="2400" dirty="0" err="1" smtClean="0">
                <a:solidFill>
                  <a:schemeClr val="tx2"/>
                </a:solidFill>
              </a:rPr>
              <a:t>promoter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entity</a:t>
            </a:r>
            <a:r>
              <a:rPr lang="es-ES" sz="2400" dirty="0" smtClean="0">
                <a:solidFill>
                  <a:schemeClr val="tx2"/>
                </a:solidFill>
              </a:rPr>
              <a:t> and local NGOs; </a:t>
            </a:r>
            <a:r>
              <a:rPr lang="es-ES" sz="2400" dirty="0" err="1" smtClean="0">
                <a:solidFill>
                  <a:schemeClr val="tx2"/>
                </a:solidFill>
              </a:rPr>
              <a:t>L.As</a:t>
            </a:r>
            <a:r>
              <a:rPr lang="es-ES" sz="2400" dirty="0" smtClean="0">
                <a:solidFill>
                  <a:schemeClr val="tx2"/>
                </a:solidFill>
              </a:rPr>
              <a:t>; </a:t>
            </a:r>
            <a:r>
              <a:rPr lang="es-ES" sz="2400" dirty="0" err="1" smtClean="0">
                <a:solidFill>
                  <a:schemeClr val="tx2"/>
                </a:solidFill>
              </a:rPr>
              <a:t>educative</a:t>
            </a:r>
            <a:r>
              <a:rPr lang="es-ES" sz="2400" dirty="0" smtClean="0">
                <a:solidFill>
                  <a:schemeClr val="tx2"/>
                </a:solidFill>
              </a:rPr>
              <a:t> centers, </a:t>
            </a:r>
            <a:r>
              <a:rPr lang="es-ES" sz="2400" dirty="0" err="1" smtClean="0">
                <a:solidFill>
                  <a:schemeClr val="tx2"/>
                </a:solidFill>
              </a:rPr>
              <a:t>CSOs</a:t>
            </a:r>
            <a:r>
              <a:rPr lang="es-ES" sz="2400" dirty="0" smtClean="0">
                <a:solidFill>
                  <a:schemeClr val="tx2"/>
                </a:solidFill>
              </a:rPr>
              <a:t>, etc.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solidFill>
                  <a:schemeClr val="tx2"/>
                </a:solidFill>
              </a:rPr>
              <a:t>Coordinator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team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start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working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err="1" smtClean="0">
                <a:solidFill>
                  <a:schemeClr val="tx2"/>
                </a:solidFill>
              </a:rPr>
              <a:t>the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implementation</a:t>
            </a:r>
            <a:r>
              <a:rPr lang="es-ES" sz="2400" dirty="0" smtClean="0">
                <a:solidFill>
                  <a:schemeClr val="tx2"/>
                </a:solidFill>
              </a:rPr>
              <a:t> plan of </a:t>
            </a:r>
            <a:r>
              <a:rPr lang="es-ES" sz="2400" dirty="0" err="1" smtClean="0">
                <a:solidFill>
                  <a:schemeClr val="tx2"/>
                </a:solidFill>
              </a:rPr>
              <a:t>the</a:t>
            </a:r>
            <a:r>
              <a:rPr lang="es-ES" sz="2400" dirty="0" smtClean="0">
                <a:solidFill>
                  <a:schemeClr val="tx2"/>
                </a:solidFill>
              </a:rPr>
              <a:t> agenda at local </a:t>
            </a:r>
            <a:r>
              <a:rPr lang="es-ES" sz="2400" dirty="0" err="1" smtClean="0">
                <a:solidFill>
                  <a:schemeClr val="tx2"/>
                </a:solidFill>
              </a:rPr>
              <a:t>level</a:t>
            </a:r>
            <a:r>
              <a:rPr lang="es-ES" sz="2400" dirty="0" smtClean="0">
                <a:solidFill>
                  <a:schemeClr val="tx2"/>
                </a:solidFill>
              </a:rPr>
              <a:t>:</a:t>
            </a:r>
          </a:p>
          <a:p>
            <a:pPr lvl="2"/>
            <a:r>
              <a:rPr lang="es-ES" sz="2000" dirty="0" err="1" smtClean="0">
                <a:solidFill>
                  <a:schemeClr val="tx2"/>
                </a:solidFill>
              </a:rPr>
              <a:t>Implementation</a:t>
            </a:r>
            <a:r>
              <a:rPr lang="es-ES" sz="2000" dirty="0" smtClean="0">
                <a:solidFill>
                  <a:schemeClr val="tx2"/>
                </a:solidFill>
              </a:rPr>
              <a:t> chart as </a:t>
            </a:r>
            <a:r>
              <a:rPr lang="es-ES" sz="2000" dirty="0" err="1" smtClean="0">
                <a:solidFill>
                  <a:schemeClr val="tx2"/>
                </a:solidFill>
              </a:rPr>
              <a:t>baseline</a:t>
            </a:r>
            <a:r>
              <a:rPr lang="es-ES" sz="2000" dirty="0" smtClean="0">
                <a:solidFill>
                  <a:schemeClr val="tx2"/>
                </a:solidFill>
              </a:rPr>
              <a:t>/</a:t>
            </a:r>
            <a:r>
              <a:rPr lang="es-ES" sz="2000" dirty="0" err="1" smtClean="0">
                <a:solidFill>
                  <a:schemeClr val="tx2"/>
                </a:solidFill>
              </a:rPr>
              <a:t>guide</a:t>
            </a:r>
            <a:endParaRPr lang="es-ES" sz="2000" dirty="0" smtClean="0">
              <a:solidFill>
                <a:schemeClr val="tx2"/>
              </a:solidFill>
            </a:endParaRPr>
          </a:p>
          <a:p>
            <a:pPr lvl="2"/>
            <a:r>
              <a:rPr lang="es-ES" sz="2000" dirty="0" err="1" smtClean="0">
                <a:solidFill>
                  <a:schemeClr val="tx2"/>
                </a:solidFill>
              </a:rPr>
              <a:t>Adapting</a:t>
            </a:r>
            <a:r>
              <a:rPr lang="es-ES" sz="2000" dirty="0" smtClean="0">
                <a:solidFill>
                  <a:schemeClr val="tx2"/>
                </a:solidFill>
              </a:rPr>
              <a:t> to local </a:t>
            </a:r>
            <a:r>
              <a:rPr lang="es-ES" sz="2000" dirty="0" err="1" smtClean="0">
                <a:solidFill>
                  <a:schemeClr val="tx2"/>
                </a:solidFill>
              </a:rPr>
              <a:t>reality</a:t>
            </a:r>
            <a:r>
              <a:rPr lang="es-ES" sz="2000" dirty="0" smtClean="0">
                <a:solidFill>
                  <a:schemeClr val="tx2"/>
                </a:solidFill>
              </a:rPr>
              <a:t>: </a:t>
            </a:r>
            <a:r>
              <a:rPr lang="es-ES" sz="2000" dirty="0" err="1" smtClean="0">
                <a:solidFill>
                  <a:schemeClr val="tx2"/>
                </a:solidFill>
              </a:rPr>
              <a:t>actors</a:t>
            </a:r>
            <a:r>
              <a:rPr lang="es-ES" sz="2000" dirty="0" smtClean="0">
                <a:solidFill>
                  <a:schemeClr val="tx2"/>
                </a:solidFill>
              </a:rPr>
              <a:t>, </a:t>
            </a:r>
            <a:r>
              <a:rPr lang="es-ES" sz="2000" dirty="0" err="1" smtClean="0">
                <a:solidFill>
                  <a:schemeClr val="tx2"/>
                </a:solidFill>
              </a:rPr>
              <a:t>enviroment</a:t>
            </a:r>
            <a:r>
              <a:rPr lang="es-ES" sz="2000" dirty="0" smtClean="0">
                <a:solidFill>
                  <a:schemeClr val="tx2"/>
                </a:solidFill>
              </a:rPr>
              <a:t>, times, </a:t>
            </a:r>
            <a:r>
              <a:rPr lang="es-ES" sz="2000" dirty="0" err="1" smtClean="0">
                <a:solidFill>
                  <a:schemeClr val="tx2"/>
                </a:solidFill>
              </a:rPr>
              <a:t>needs</a:t>
            </a:r>
            <a:r>
              <a:rPr lang="es-ES" sz="2000" dirty="0" smtClean="0">
                <a:solidFill>
                  <a:schemeClr val="tx2"/>
                </a:solidFill>
              </a:rPr>
              <a:t>, </a:t>
            </a:r>
            <a:r>
              <a:rPr lang="es-ES" sz="2000" dirty="0" err="1" smtClean="0">
                <a:solidFill>
                  <a:schemeClr val="tx2"/>
                </a:solidFill>
              </a:rPr>
              <a:t>interests</a:t>
            </a:r>
            <a:r>
              <a:rPr lang="es-ES" sz="2000" dirty="0" smtClean="0">
                <a:solidFill>
                  <a:schemeClr val="tx2"/>
                </a:solidFill>
              </a:rPr>
              <a:t>, etc.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err="1" smtClean="0">
                <a:solidFill>
                  <a:schemeClr val="tx2"/>
                </a:solidFill>
              </a:rPr>
              <a:t>Identify</a:t>
            </a:r>
            <a:r>
              <a:rPr lang="es-ES" sz="2400" dirty="0" smtClean="0">
                <a:solidFill>
                  <a:schemeClr val="tx2"/>
                </a:solidFill>
              </a:rPr>
              <a:t> and </a:t>
            </a:r>
            <a:r>
              <a:rPr lang="es-ES" sz="2400" dirty="0" err="1" smtClean="0">
                <a:solidFill>
                  <a:schemeClr val="tx2"/>
                </a:solidFill>
              </a:rPr>
              <a:t>count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on</a:t>
            </a:r>
            <a:r>
              <a:rPr lang="es-ES" sz="2400" dirty="0" smtClean="0">
                <a:solidFill>
                  <a:schemeClr val="tx2"/>
                </a:solidFill>
              </a:rPr>
              <a:t> a </a:t>
            </a:r>
            <a:r>
              <a:rPr lang="es-ES" sz="2400" dirty="0" err="1" smtClean="0">
                <a:solidFill>
                  <a:schemeClr val="tx2"/>
                </a:solidFill>
              </a:rPr>
              <a:t>support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team</a:t>
            </a:r>
            <a:r>
              <a:rPr lang="es-ES" sz="2400" dirty="0" smtClean="0">
                <a:solidFill>
                  <a:schemeClr val="tx2"/>
                </a:solidFill>
              </a:rPr>
              <a:t> to </a:t>
            </a:r>
            <a:r>
              <a:rPr lang="es-ES" sz="2400" dirty="0" err="1" smtClean="0">
                <a:solidFill>
                  <a:schemeClr val="tx2"/>
                </a:solidFill>
              </a:rPr>
              <a:t>help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err="1" smtClean="0">
                <a:solidFill>
                  <a:schemeClr val="tx2"/>
                </a:solidFill>
              </a:rPr>
              <a:t>the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process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</a:p>
          <a:p>
            <a:pPr marL="514350" indent="-457200">
              <a:buFont typeface="+mj-lt"/>
              <a:buAutoNum type="arabicPeriod"/>
            </a:pPr>
            <a:r>
              <a:rPr lang="es-ES" sz="2400" dirty="0" err="1" smtClean="0">
                <a:solidFill>
                  <a:schemeClr val="tx2"/>
                </a:solidFill>
              </a:rPr>
              <a:t>Contacting</a:t>
            </a:r>
            <a:r>
              <a:rPr lang="es-ES" sz="2400" dirty="0" smtClean="0">
                <a:solidFill>
                  <a:schemeClr val="tx2"/>
                </a:solidFill>
              </a:rPr>
              <a:t> and </a:t>
            </a:r>
            <a:r>
              <a:rPr lang="es-ES" sz="2400" dirty="0" err="1" smtClean="0">
                <a:solidFill>
                  <a:schemeClr val="tx2"/>
                </a:solidFill>
              </a:rPr>
              <a:t>creating</a:t>
            </a:r>
            <a:r>
              <a:rPr lang="es-ES" sz="2400" dirty="0" smtClean="0">
                <a:solidFill>
                  <a:schemeClr val="tx2"/>
                </a:solidFill>
              </a:rPr>
              <a:t> local </a:t>
            </a:r>
            <a:r>
              <a:rPr lang="es-ES" sz="2400" dirty="0" err="1" smtClean="0">
                <a:solidFill>
                  <a:schemeClr val="tx2"/>
                </a:solidFill>
              </a:rPr>
              <a:t>teams</a:t>
            </a:r>
            <a:r>
              <a:rPr lang="es-ES" sz="2400" dirty="0" smtClean="0">
                <a:solidFill>
                  <a:schemeClr val="tx2"/>
                </a:solidFill>
              </a:rPr>
              <a:t> to </a:t>
            </a:r>
            <a:r>
              <a:rPr lang="es-ES" sz="2400" dirty="0" err="1" smtClean="0">
                <a:solidFill>
                  <a:schemeClr val="tx2"/>
                </a:solidFill>
              </a:rPr>
              <a:t>start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actions</a:t>
            </a:r>
            <a:r>
              <a:rPr lang="es-ES" sz="2400" dirty="0" smtClean="0">
                <a:solidFill>
                  <a:schemeClr val="tx2"/>
                </a:solidFill>
              </a:rPr>
              <a:t> in </a:t>
            </a:r>
            <a:r>
              <a:rPr lang="es-ES" sz="2400" dirty="0" err="1" smtClean="0">
                <a:solidFill>
                  <a:schemeClr val="tx2"/>
                </a:solidFill>
              </a:rPr>
              <a:t>the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field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34928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TIPS TO START</a:t>
            </a:r>
            <a:endParaRPr lang="es-ES" sz="32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/>
          <a:stretch/>
        </p:blipFill>
        <p:spPr>
          <a:xfrm>
            <a:off x="107504" y="280640"/>
            <a:ext cx="8928992" cy="5956671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69000"/>
              </a:schemeClr>
            </a:glow>
            <a:outerShdw blurRad="50800" sx="1000" sy="1000" algn="ctr" rotWithShape="0">
              <a:srgbClr val="000000"/>
            </a:outerShdw>
            <a:softEdge rad="38100"/>
          </a:effectLst>
        </p:spPr>
      </p:pic>
      <p:sp>
        <p:nvSpPr>
          <p:cNvPr id="3" name="2 CuadroTexto"/>
          <p:cNvSpPr txBox="1"/>
          <p:nvPr/>
        </p:nvSpPr>
        <p:spPr>
          <a:xfrm>
            <a:off x="1547664" y="2780928"/>
            <a:ext cx="6048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Thanks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 a </a:t>
            </a:r>
            <a:r>
              <a:rPr lang="es-E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lot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!</a:t>
            </a:r>
          </a:p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	</a:t>
            </a:r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  <a:cs typeface="DokChampa" panose="020B0604020202020204" pitchFamily="34" charset="-34"/>
              </a:rPr>
              <a:t>	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anose="020B0600000101010101" pitchFamily="34" charset="-127"/>
              <a:ea typeface="Dotum" panose="020B0600000101010101" pitchFamily="34" charset="-127"/>
              <a:cs typeface="DokChampa" panose="020B0604020202020204" pitchFamily="34" charset="-34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4911624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María </a:t>
            </a:r>
            <a:r>
              <a:rPr lang="es-ES" sz="1400" dirty="0" err="1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Carracedo</a:t>
            </a:r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Esther </a:t>
            </a:r>
            <a:r>
              <a:rPr lang="es-ES" sz="1400" dirty="0" err="1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Domenech</a:t>
            </a:r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Luis Pérez </a:t>
            </a:r>
          </a:p>
          <a:p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s-ES" sz="1400" b="1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</a:t>
            </a:r>
            <a:r>
              <a:rPr lang="es-ES" sz="1400" b="1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  <a:sym typeface="Wingdings"/>
              </a:rPr>
              <a:t>  </a:t>
            </a:r>
            <a:r>
              <a:rPr lang="es-ES" sz="1400" dirty="0" smtClean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observatorio.cooperacion@uva.es</a:t>
            </a:r>
          </a:p>
          <a:p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  <a:p>
            <a:r>
              <a:rPr lang="es-ES" sz="1400" dirty="0">
                <a:solidFill>
                  <a:schemeClr val="bg1"/>
                </a:solidFill>
                <a:latin typeface="DokChampa" panose="020B0604020202020204" pitchFamily="34" charset="-34"/>
                <a:cs typeface="DokChampa" panose="020B0604020202020204" pitchFamily="34" charset="-34"/>
              </a:rPr>
              <a:t> 	</a:t>
            </a:r>
            <a:endParaRPr lang="es-ES" sz="1400" dirty="0" smtClean="0">
              <a:solidFill>
                <a:schemeClr val="bg1"/>
              </a:solidFill>
              <a:latin typeface="DokChampa" panose="020B0604020202020204" pitchFamily="34" charset="-34"/>
              <a:cs typeface="DokChampa" panose="020B0604020202020204" pitchFamily="34" charset="-34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7218" y="5711843"/>
            <a:ext cx="324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www.ruraldearagenda.eu</a:t>
            </a:r>
            <a:endParaRPr lang="es-E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79160" y="5335157"/>
            <a:ext cx="9143640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758999" y="3088124"/>
            <a:ext cx="734481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000" dirty="0" smtClean="0">
                <a:latin typeface="DaunPenh" panose="01010101010101010101" pitchFamily="2" charset="0"/>
                <a:cs typeface="DaunPenh" panose="01010101010101010101" pitchFamily="2" charset="0"/>
              </a:rPr>
              <a:t>Develop and </a:t>
            </a:r>
            <a:r>
              <a:rPr lang="en-GB" sz="3000" dirty="0">
                <a:latin typeface="DaunPenh" panose="01010101010101010101" pitchFamily="2" charset="0"/>
                <a:cs typeface="DaunPenh" panose="01010101010101010101" pitchFamily="2" charset="0"/>
              </a:rPr>
              <a:t>promote a participatory model of DEAR for </a:t>
            </a:r>
            <a:r>
              <a:rPr lang="en-GB" sz="3000" dirty="0" smtClean="0">
                <a:latin typeface="DaunPenh" panose="01010101010101010101" pitchFamily="2" charset="0"/>
                <a:cs typeface="DaunPenh" panose="01010101010101010101" pitchFamily="2" charset="0"/>
              </a:rPr>
              <a:t>European rural </a:t>
            </a:r>
            <a:r>
              <a:rPr lang="en-GB" sz="3000" dirty="0">
                <a:latin typeface="DaunPenh" panose="01010101010101010101" pitchFamily="2" charset="0"/>
                <a:cs typeface="DaunPenh" panose="01010101010101010101" pitchFamily="2" charset="0"/>
              </a:rPr>
              <a:t>municipalities, with inclusive, innovative and effective strategies and action </a:t>
            </a:r>
            <a:r>
              <a:rPr lang="en-GB" sz="3000" dirty="0" smtClean="0">
                <a:latin typeface="DaunPenh" panose="01010101010101010101" pitchFamily="2" charset="0"/>
                <a:cs typeface="DaunPenh" panose="01010101010101010101" pitchFamily="2" charset="0"/>
              </a:rPr>
              <a:t>lines</a:t>
            </a:r>
            <a:r>
              <a:rPr lang="es-ES" sz="3000" dirty="0" smtClean="0">
                <a:latin typeface="DaunPenh" panose="01010101010101010101" pitchFamily="2" charset="0"/>
                <a:cs typeface="DaunPenh" panose="01010101010101010101" pitchFamily="2" charset="0"/>
              </a:rPr>
              <a:t>.</a:t>
            </a:r>
            <a:endParaRPr lang="es-ES" sz="30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270695"/>
            <a:ext cx="783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vid" panose="020E0502060401010101" pitchFamily="34" charset="-79"/>
              </a:rPr>
              <a:t>WHAT IS THE RURAL DEAR AGENDA ?</a:t>
            </a:r>
            <a:endParaRPr lang="es-ES" sz="32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vid" panose="020E0502060401010101" pitchFamily="34" charset="-79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990720" y="2060848"/>
            <a:ext cx="7072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 smtClean="0">
                <a:latin typeface="DaunPenh" panose="01010101010101010101" pitchFamily="2" charset="0"/>
                <a:cs typeface="DaunPenh" panose="01010101010101010101" pitchFamily="2" charset="0"/>
              </a:rPr>
              <a:t>A </a:t>
            </a:r>
            <a:r>
              <a:rPr lang="es-ES" sz="3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tool</a:t>
            </a:r>
            <a:r>
              <a:rPr lang="es-ES" sz="3400" dirty="0" smtClean="0">
                <a:latin typeface="DaunPenh" panose="01010101010101010101" pitchFamily="2" charset="0"/>
                <a:cs typeface="DaunPenh" panose="01010101010101010101" pitchFamily="2" charset="0"/>
              </a:rPr>
              <a:t>, </a:t>
            </a:r>
            <a:r>
              <a:rPr lang="es-ES" sz="3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an</a:t>
            </a:r>
            <a:r>
              <a:rPr lang="es-ES" sz="3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3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instrument</a:t>
            </a:r>
            <a:r>
              <a:rPr lang="es-ES" sz="3400" dirty="0" smtClean="0">
                <a:latin typeface="DaunPenh" panose="01010101010101010101" pitchFamily="2" charset="0"/>
                <a:cs typeface="DaunPenh" panose="01010101010101010101" pitchFamily="2" charset="0"/>
              </a:rPr>
              <a:t> and </a:t>
            </a:r>
            <a:r>
              <a:rPr lang="es-ES" sz="34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guidelines</a:t>
            </a:r>
            <a:r>
              <a:rPr lang="es-ES" sz="3400" dirty="0" smtClean="0">
                <a:latin typeface="DaunPenh" panose="01010101010101010101" pitchFamily="2" charset="0"/>
                <a:cs typeface="DaunPenh" panose="01010101010101010101" pitchFamily="2" charset="0"/>
              </a:rPr>
              <a:t> to</a:t>
            </a:r>
            <a:r>
              <a:rPr lang="es-ES" sz="3600" dirty="0" smtClean="0">
                <a:latin typeface="DaunPenh" panose="01010101010101010101" pitchFamily="2" charset="0"/>
                <a:cs typeface="DaunPenh" panose="01010101010101010101" pitchFamily="2" charset="0"/>
              </a:rPr>
              <a:t>: </a:t>
            </a:r>
            <a:endParaRPr lang="es-ES" sz="36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97858" y="5450357"/>
            <a:ext cx="337457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GENERAL OBJECTIVE </a:t>
            </a:r>
            <a:endParaRPr lang="es-ES" sz="2400" b="1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775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589240"/>
            <a:ext cx="9143640" cy="126840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132273" y="143623"/>
            <a:ext cx="634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vid" panose="020E0502060401010101" pitchFamily="34" charset="-79"/>
              </a:rPr>
              <a:t>THE RURAL DEAR AGENDA  </a:t>
            </a:r>
          </a:p>
          <a:p>
            <a:pPr algn="ctr"/>
            <a:r>
              <a:rPr lang="es-ES" sz="20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vid" panose="020E0502060401010101" pitchFamily="34" charset="-79"/>
              </a:rPr>
              <a:t>&amp;</a:t>
            </a:r>
          </a:p>
          <a:p>
            <a:pPr algn="ctr"/>
            <a:r>
              <a:rPr lang="es-ES" sz="20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vid" panose="020E0502060401010101" pitchFamily="34" charset="-79"/>
              </a:rPr>
              <a:t>THE LOCAL AGENDAS</a:t>
            </a:r>
            <a:endParaRPr lang="es-ES" sz="20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vid" panose="020E0502060401010101" pitchFamily="34" charset="-79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59444"/>
            <a:ext cx="1986213" cy="2797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96" y="2008867"/>
            <a:ext cx="511202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29" y="2060848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00" y="2630846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44" y="4234068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83" y="4718398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88" y="4981389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75" y="3593007"/>
            <a:ext cx="514312" cy="72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52861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+mj-lt"/>
              </a:rPr>
              <a:t>MODEL</a:t>
            </a:r>
          </a:p>
          <a:p>
            <a:r>
              <a:rPr lang="es-ES" dirty="0" smtClean="0">
                <a:latin typeface="+mj-lt"/>
              </a:rPr>
              <a:t>General </a:t>
            </a:r>
            <a:r>
              <a:rPr lang="es-ES" dirty="0" err="1" smtClean="0">
                <a:latin typeface="+mj-lt"/>
              </a:rPr>
              <a:t>Guidelines</a:t>
            </a:r>
            <a:r>
              <a:rPr lang="es-ES" dirty="0" smtClean="0">
                <a:latin typeface="+mj-lt"/>
              </a:rPr>
              <a:t>, adaptable to </a:t>
            </a:r>
            <a:r>
              <a:rPr lang="es-ES" dirty="0" err="1" smtClean="0">
                <a:latin typeface="+mj-lt"/>
              </a:rPr>
              <a:t>any</a:t>
            </a:r>
            <a:r>
              <a:rPr lang="es-ES" dirty="0" smtClean="0">
                <a:latin typeface="+mj-lt"/>
              </a:rPr>
              <a:t> EU rural </a:t>
            </a:r>
            <a:r>
              <a:rPr lang="es-ES" dirty="0" err="1" smtClean="0">
                <a:latin typeface="+mj-lt"/>
              </a:rPr>
              <a:t>area</a:t>
            </a:r>
            <a:endParaRPr lang="es-ES" dirty="0">
              <a:latin typeface="+mj-lt"/>
            </a:endParaRPr>
          </a:p>
        </p:txBody>
      </p:sp>
      <p:cxnSp>
        <p:nvCxnSpPr>
          <p:cNvPr id="28" name="27 Conector recto"/>
          <p:cNvCxnSpPr/>
          <p:nvPr/>
        </p:nvCxnSpPr>
        <p:spPr>
          <a:xfrm flipV="1">
            <a:off x="2843808" y="2927134"/>
            <a:ext cx="1552815" cy="890573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2843808" y="2927134"/>
            <a:ext cx="2458528" cy="830279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2843808" y="3140969"/>
            <a:ext cx="3064436" cy="676738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2843808" y="3817707"/>
            <a:ext cx="1552815" cy="999523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2843808" y="3802278"/>
            <a:ext cx="2304256" cy="693604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V="1">
            <a:off x="2843808" y="3783029"/>
            <a:ext cx="3578748" cy="19250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2843808" y="3783029"/>
            <a:ext cx="2993460" cy="451039"/>
          </a:xfrm>
          <a:prstGeom prst="line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6922746" y="1449806"/>
            <a:ext cx="2191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+mj-lt"/>
              </a:rPr>
              <a:t>LOCAL</a:t>
            </a:r>
          </a:p>
          <a:p>
            <a:r>
              <a:rPr lang="es-ES" dirty="0" smtClean="0">
                <a:latin typeface="+mj-lt"/>
              </a:rPr>
              <a:t>Local </a:t>
            </a:r>
            <a:r>
              <a:rPr lang="es-ES" dirty="0" err="1" smtClean="0">
                <a:latin typeface="+mj-lt"/>
              </a:rPr>
              <a:t>adaptations</a:t>
            </a:r>
            <a:r>
              <a:rPr lang="es-ES" dirty="0" smtClean="0">
                <a:latin typeface="+mj-lt"/>
              </a:rPr>
              <a:t> of </a:t>
            </a:r>
            <a:r>
              <a:rPr lang="es-ES" dirty="0" err="1" smtClean="0">
                <a:latin typeface="+mj-lt"/>
              </a:rPr>
              <a:t>the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Model</a:t>
            </a:r>
            <a:r>
              <a:rPr lang="es-ES" dirty="0" smtClean="0">
                <a:latin typeface="+mj-lt"/>
              </a:rPr>
              <a:t> to a concrete rural </a:t>
            </a:r>
            <a:r>
              <a:rPr lang="es-ES" dirty="0" err="1" smtClean="0">
                <a:latin typeface="+mj-lt"/>
              </a:rPr>
              <a:t>contexts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051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r="4273" b="25633"/>
          <a:stretch/>
        </p:blipFill>
        <p:spPr bwMode="auto">
          <a:xfrm>
            <a:off x="1704863" y="897539"/>
            <a:ext cx="5171393" cy="504056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Imagen 8"/>
          <p:cNvPicPr/>
          <p:nvPr/>
        </p:nvPicPr>
        <p:blipFill>
          <a:blip r:embed="rId4"/>
          <a:stretch/>
        </p:blipFill>
        <p:spPr>
          <a:xfrm>
            <a:off x="0" y="5334120"/>
            <a:ext cx="9143640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5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6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7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17" name="16 CuadroTexto"/>
          <p:cNvSpPr txBox="1"/>
          <p:nvPr/>
        </p:nvSpPr>
        <p:spPr>
          <a:xfrm>
            <a:off x="1847504" y="144079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CONTENTS &amp; STRUCTURE</a:t>
            </a:r>
            <a:endParaRPr lang="es-ES" sz="32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4" y="2091730"/>
            <a:ext cx="1880961" cy="264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errar llave"/>
          <p:cNvSpPr/>
          <p:nvPr/>
        </p:nvSpPr>
        <p:spPr>
          <a:xfrm>
            <a:off x="6433703" y="2386130"/>
            <a:ext cx="190525" cy="6828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errar llave"/>
          <p:cNvSpPr/>
          <p:nvPr/>
        </p:nvSpPr>
        <p:spPr>
          <a:xfrm>
            <a:off x="6433703" y="3227131"/>
            <a:ext cx="288032" cy="16561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errar llave"/>
          <p:cNvSpPr/>
          <p:nvPr/>
        </p:nvSpPr>
        <p:spPr>
          <a:xfrm>
            <a:off x="6433839" y="5229200"/>
            <a:ext cx="216024" cy="4320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839222" y="2475517"/>
            <a:ext cx="203341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1: Framework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6856412" y="3731187"/>
            <a:ext cx="2016224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2: </a:t>
            </a:r>
            <a:r>
              <a:rPr lang="es-ES" dirty="0" err="1" smtClean="0"/>
              <a:t>Action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6859066" y="4994419"/>
            <a:ext cx="2033414" cy="9016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Part</a:t>
            </a:r>
            <a:r>
              <a:rPr lang="es-ES" dirty="0" smtClean="0"/>
              <a:t> 3: General </a:t>
            </a:r>
            <a:r>
              <a:rPr lang="es-ES" dirty="0" err="1" smtClean="0"/>
              <a:t>implementation</a:t>
            </a:r>
            <a:r>
              <a:rPr lang="es-ES" dirty="0" smtClean="0"/>
              <a:t> plan</a:t>
            </a:r>
            <a:endParaRPr lang="es-ES" dirty="0"/>
          </a:p>
        </p:txBody>
      </p:sp>
      <p:sp>
        <p:nvSpPr>
          <p:cNvPr id="21" name="20 Cerrar llave"/>
          <p:cNvSpPr/>
          <p:nvPr/>
        </p:nvSpPr>
        <p:spPr>
          <a:xfrm>
            <a:off x="6433703" y="1592796"/>
            <a:ext cx="252028" cy="6840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846118" y="1682806"/>
            <a:ext cx="203341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Introductory</a:t>
            </a:r>
            <a:r>
              <a:rPr lang="es-ES" dirty="0" smtClean="0"/>
              <a:t> </a:t>
            </a:r>
            <a:r>
              <a:rPr lang="es-ES" dirty="0" err="1" smtClean="0"/>
              <a:t>chapters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82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-19794" y="5306357"/>
            <a:ext cx="9143640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474992" y="3933056"/>
            <a:ext cx="8337960" cy="196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6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Rural</a:t>
            </a:r>
            <a:r>
              <a:rPr lang="es-ES" sz="26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</a:p>
          <a:p>
            <a:pPr lvl="1"/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Dinamic</a:t>
            </a:r>
            <a:r>
              <a:rPr lang="es-ES" sz="2400" dirty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area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</a:t>
            </a:r>
          </a:p>
          <a:p>
            <a:pPr lvl="1"/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Own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characteristics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and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features</a:t>
            </a:r>
            <a:r>
              <a:rPr lang="es-ES" sz="2400" dirty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(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different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from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urban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)</a:t>
            </a:r>
          </a:p>
          <a:p>
            <a:pPr lvl="1"/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Area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“</a:t>
            </a:r>
            <a:r>
              <a:rPr lang="es-ES" sz="2400" i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being</a:t>
            </a:r>
            <a:r>
              <a:rPr lang="es-ES" sz="2400" i="1" dirty="0" smtClean="0">
                <a:latin typeface="DaunPenh" panose="01010101010101010101" pitchFamily="2" charset="0"/>
                <a:cs typeface="DaunPenh" panose="01010101010101010101" pitchFamily="2" charset="0"/>
              </a:rPr>
              <a:t> re-</a:t>
            </a:r>
            <a:r>
              <a:rPr lang="es-ES" sz="2400" i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built</a:t>
            </a:r>
            <a:r>
              <a:rPr lang="es-ES" sz="2400" i="1" dirty="0" smtClean="0">
                <a:latin typeface="DaunPenh" panose="01010101010101010101" pitchFamily="2" charset="0"/>
                <a:cs typeface="DaunPenh" panose="01010101010101010101" pitchFamily="2" charset="0"/>
              </a:rPr>
              <a:t>”.</a:t>
            </a:r>
            <a:endParaRPr lang="es-ES" sz="24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27343" y="1124745"/>
            <a:ext cx="8285609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6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Educatio</a:t>
            </a:r>
            <a:r>
              <a:rPr lang="es-ES" sz="2600" b="1" dirty="0" err="1">
                <a:latin typeface="DaunPenh" panose="01010101010101010101" pitchFamily="2" charset="0"/>
                <a:cs typeface="DaunPenh" panose="01010101010101010101" pitchFamily="2" charset="0"/>
              </a:rPr>
              <a:t>n</a:t>
            </a:r>
            <a:r>
              <a:rPr lang="es-ES" sz="26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6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for</a:t>
            </a:r>
            <a:r>
              <a:rPr lang="es-ES" sz="26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global </a:t>
            </a:r>
            <a:r>
              <a:rPr lang="es-ES" sz="2600" b="1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citizenship</a:t>
            </a:r>
            <a:r>
              <a:rPr lang="es-ES" sz="2600" b="1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</a:p>
          <a:p>
            <a:pPr lvl="1"/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Feeling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of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belonging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to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one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common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reality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and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humanity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</a:t>
            </a:r>
          </a:p>
          <a:p>
            <a:pPr lvl="1"/>
            <a:r>
              <a:rPr lang="es-ES" sz="2400" dirty="0" err="1">
                <a:latin typeface="DaunPenh" panose="01010101010101010101" pitchFamily="2" charset="0"/>
                <a:cs typeface="DaunPenh" panose="01010101010101010101" pitchFamily="2" charset="0"/>
              </a:rPr>
              <a:t>P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olitical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,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economical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, </a:t>
            </a:r>
            <a:r>
              <a:rPr lang="es-ES" sz="2400" dirty="0">
                <a:latin typeface="DaunPenh" panose="01010101010101010101" pitchFamily="2" charset="0"/>
                <a:cs typeface="DaunPenh" panose="01010101010101010101" pitchFamily="2" charset="0"/>
              </a:rPr>
              <a:t>social and cultural 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global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interdependency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 </a:t>
            </a:r>
          </a:p>
          <a:p>
            <a:pPr lvl="1"/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Interconexion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between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s-ES" sz="2400" dirty="0">
                <a:latin typeface="DaunPenh" panose="01010101010101010101" pitchFamily="2" charset="0"/>
                <a:cs typeface="DaunPenh" panose="01010101010101010101" pitchFamily="2" charset="0"/>
              </a:rPr>
              <a:t>local,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national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 and global </a:t>
            </a:r>
            <a:r>
              <a:rPr lang="es-ES" sz="2400" dirty="0" err="1" smtClean="0">
                <a:latin typeface="DaunPenh" panose="01010101010101010101" pitchFamily="2" charset="0"/>
                <a:cs typeface="DaunPenh" panose="01010101010101010101" pitchFamily="2" charset="0"/>
              </a:rPr>
              <a:t>levels</a:t>
            </a:r>
            <a:r>
              <a:rPr lang="es-ES" sz="2400" dirty="0" smtClean="0">
                <a:latin typeface="DaunPenh" panose="01010101010101010101" pitchFamily="2" charset="0"/>
                <a:cs typeface="DaunPenh" panose="01010101010101010101" pitchFamily="2" charset="0"/>
              </a:rPr>
              <a:t>.</a:t>
            </a:r>
            <a:endParaRPr lang="es-ES" sz="2400" dirty="0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3728" y="58843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CONCEPTUAL FRAMEWORK</a:t>
            </a:r>
            <a:endParaRPr lang="es-ES" sz="36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3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79160" y="5879461"/>
            <a:ext cx="9143640" cy="1239597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407880" y="1952077"/>
            <a:ext cx="2929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GENERAL PRINCIPLES &amp; VALUES </a:t>
            </a:r>
          </a:p>
          <a:p>
            <a:r>
              <a:rPr lang="es-ES" sz="3200" b="1" dirty="0" smtClean="0">
                <a:solidFill>
                  <a:schemeClr val="accent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GLOBAL CITIZENSHIP EDUCATION</a:t>
            </a:r>
            <a:endParaRPr lang="es-ES" sz="3200" b="1" dirty="0">
              <a:solidFill>
                <a:schemeClr val="accent1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42992" y="1779201"/>
            <a:ext cx="4364540" cy="707886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+mn-lt"/>
                <a:cs typeface="DaunPenh" panose="01010101010101010101" pitchFamily="2" charset="0"/>
              </a:rPr>
              <a:t>General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educative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approach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: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knowledge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from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the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grassroots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.</a:t>
            </a:r>
            <a:endParaRPr lang="es-ES" sz="2000" dirty="0">
              <a:latin typeface="+mn-lt"/>
              <a:cs typeface="DaunPenh" panose="01010101010101010101" pitchFamily="2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056835" y="3092702"/>
            <a:ext cx="4200648" cy="707886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Awareness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of global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consequences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of local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actions</a:t>
            </a:r>
            <a:endParaRPr lang="es-ES" sz="2000" dirty="0">
              <a:latin typeface="+mn-lt"/>
              <a:cs typeface="DaunPenh" panose="01010101010101010101" pitchFamily="2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061620" y="4293096"/>
            <a:ext cx="4200648" cy="400110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Values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,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knowledges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,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attitudes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and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acts</a:t>
            </a:r>
            <a:endParaRPr lang="es-ES" sz="2000" dirty="0">
              <a:latin typeface="+mn-lt"/>
              <a:cs typeface="DaunPenh" panose="01010101010101010101" pitchFamily="2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056835" y="5249202"/>
            <a:ext cx="4200648" cy="70788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People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owners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of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rights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and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being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part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of a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shared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 </a:t>
            </a:r>
            <a:r>
              <a:rPr lang="es-ES" sz="2000" dirty="0" err="1" smtClean="0">
                <a:latin typeface="+mn-lt"/>
                <a:cs typeface="DaunPenh" panose="01010101010101010101" pitchFamily="2" charset="0"/>
              </a:rPr>
              <a:t>ecosistem</a:t>
            </a:r>
            <a:r>
              <a:rPr lang="es-ES" sz="2000" dirty="0" smtClean="0">
                <a:latin typeface="+mn-lt"/>
                <a:cs typeface="DaunPenh" panose="01010101010101010101" pitchFamily="2" charset="0"/>
              </a:rPr>
              <a:t>.</a:t>
            </a:r>
            <a:endParaRPr lang="es-ES" sz="2000" dirty="0">
              <a:latin typeface="+mn-lt"/>
              <a:cs typeface="DaunPenh" panose="01010101010101010101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90059" y="4816171"/>
            <a:ext cx="3985648" cy="433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err="1" smtClean="0">
                <a:cs typeface="DaunPenh" panose="01010101010101010101" pitchFamily="2" charset="0"/>
              </a:rPr>
              <a:t>Politic</a:t>
            </a:r>
            <a:r>
              <a:rPr lang="es-ES" sz="2400" b="1" dirty="0" smtClean="0">
                <a:cs typeface="DaunPenh" panose="01010101010101010101" pitchFamily="2" charset="0"/>
              </a:rPr>
              <a:t> and </a:t>
            </a:r>
            <a:r>
              <a:rPr lang="es-ES" sz="2400" b="1" dirty="0" err="1" smtClean="0">
                <a:cs typeface="DaunPenh" panose="01010101010101010101" pitchFamily="2" charset="0"/>
              </a:rPr>
              <a:t>ecosistemic</a:t>
            </a:r>
            <a:r>
              <a:rPr lang="es-ES" sz="2400" b="1" dirty="0" smtClean="0">
                <a:cs typeface="DaunPenh" panose="01010101010101010101" pitchFamily="2" charset="0"/>
              </a:rPr>
              <a:t> Visión </a:t>
            </a:r>
            <a:endParaRPr lang="es-ES" sz="2400" dirty="0">
              <a:cs typeface="DaunPenh" panose="01010101010101010101" pitchFamily="2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337158" y="3933056"/>
            <a:ext cx="5070374" cy="4182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cs typeface="DaunPenh" panose="01010101010101010101" pitchFamily="2" charset="0"/>
              </a:rPr>
              <a:t>Multidimensional</a:t>
            </a:r>
            <a:r>
              <a:rPr lang="es-ES" sz="2400" dirty="0">
                <a:cs typeface="DaunPenh" panose="01010101010101010101" pitchFamily="2" charset="0"/>
              </a:rPr>
              <a:t> </a:t>
            </a:r>
            <a:r>
              <a:rPr lang="es-ES" sz="2400" dirty="0" err="1" smtClean="0">
                <a:cs typeface="DaunPenh" panose="01010101010101010101" pitchFamily="2" charset="0"/>
              </a:rPr>
              <a:t>people</a:t>
            </a:r>
            <a:r>
              <a:rPr lang="es-ES" sz="2400" dirty="0" smtClean="0">
                <a:cs typeface="DaunPenh" panose="01010101010101010101" pitchFamily="2" charset="0"/>
              </a:rPr>
              <a:t> &amp; </a:t>
            </a:r>
            <a:r>
              <a:rPr lang="es-ES" sz="2400" dirty="0" err="1" smtClean="0">
                <a:cs typeface="DaunPenh" panose="01010101010101010101" pitchFamily="2" charset="0"/>
              </a:rPr>
              <a:t>learning</a:t>
            </a:r>
            <a:r>
              <a:rPr lang="es-ES" sz="2400" dirty="0" smtClean="0">
                <a:cs typeface="DaunPenh" panose="01010101010101010101" pitchFamily="2" charset="0"/>
              </a:rPr>
              <a:t> </a:t>
            </a:r>
            <a:endParaRPr lang="es-ES" sz="2400" dirty="0">
              <a:cs typeface="DaunPenh" panose="01010101010101010101" pitchFamily="2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337158" y="2543058"/>
            <a:ext cx="3850839" cy="5352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cs typeface="DaunPenh" panose="01010101010101010101" pitchFamily="2" charset="0"/>
              </a:rPr>
              <a:t>“</a:t>
            </a:r>
            <a:r>
              <a:rPr lang="es-ES" sz="2400" b="1" dirty="0" err="1" smtClean="0">
                <a:cs typeface="DaunPenh" panose="01010101010101010101" pitchFamily="2" charset="0"/>
              </a:rPr>
              <a:t>Glocal</a:t>
            </a:r>
            <a:r>
              <a:rPr lang="es-ES" sz="2400" b="1" dirty="0" smtClean="0">
                <a:cs typeface="DaunPenh" panose="01010101010101010101" pitchFamily="2" charset="0"/>
              </a:rPr>
              <a:t> </a:t>
            </a:r>
            <a:r>
              <a:rPr lang="es-ES" sz="2400" b="1" dirty="0" err="1" smtClean="0">
                <a:cs typeface="DaunPenh" panose="01010101010101010101" pitchFamily="2" charset="0"/>
              </a:rPr>
              <a:t>scope</a:t>
            </a:r>
            <a:r>
              <a:rPr lang="es-ES" sz="2400" b="1" dirty="0" smtClean="0">
                <a:cs typeface="DaunPenh" panose="01010101010101010101" pitchFamily="2" charset="0"/>
              </a:rPr>
              <a:t>” </a:t>
            </a:r>
            <a:endParaRPr lang="es-ES" sz="2400" dirty="0">
              <a:cs typeface="DaunPenh" panose="01010101010101010101" pitchFamily="2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3337158" y="1340768"/>
            <a:ext cx="3850839" cy="438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cs typeface="DaunPenh" panose="01010101010101010101" pitchFamily="2" charset="0"/>
              </a:rPr>
              <a:t>POPULAR EDUCATION</a:t>
            </a:r>
            <a:endParaRPr lang="es-ES" sz="2400" dirty="0">
              <a:cs typeface="DaunPenh" panose="01010101010101010101" pitchFamily="2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02809" y="238671"/>
            <a:ext cx="681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CONCEPTUAL FRAMEWORK</a:t>
            </a:r>
            <a:endParaRPr lang="es-ES" sz="36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431540" y="3329071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150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107503" y="5288018"/>
            <a:ext cx="9004223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2430833" y="1196752"/>
            <a:ext cx="444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 smtClean="0">
                <a:solidFill>
                  <a:schemeClr val="accent1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METHODOLOGY PRINCIPLES</a:t>
            </a:r>
            <a:endParaRPr lang="es-ES" sz="2800" b="1" dirty="0">
              <a:solidFill>
                <a:schemeClr val="accent1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4747"/>
              </p:ext>
            </p:extLst>
          </p:nvPr>
        </p:nvGraphicFramePr>
        <p:xfrm>
          <a:off x="4790134" y="1844826"/>
          <a:ext cx="4032448" cy="3443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087"/>
                <a:gridCol w="3601361"/>
              </a:tblGrid>
              <a:tr h="579554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1</a:t>
                      </a:r>
                      <a:endParaRPr lang="es-ES" sz="16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Mix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practice</a:t>
                      </a:r>
                      <a:r>
                        <a:rPr lang="es-ES" baseline="0" dirty="0" smtClean="0"/>
                        <a:t> and </a:t>
                      </a:r>
                      <a:r>
                        <a:rPr lang="es-ES" baseline="0" dirty="0" err="1" smtClean="0"/>
                        <a:t>theory</a:t>
                      </a:r>
                      <a:endParaRPr lang="es-E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88596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</a:t>
                      </a:r>
                      <a:endParaRPr lang="es-ES" sz="1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aseline="0" dirty="0" smtClean="0"/>
                        <a:t>“</a:t>
                      </a:r>
                      <a:r>
                        <a:rPr lang="es-ES" baseline="0" dirty="0" err="1" smtClean="0"/>
                        <a:t>Learning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by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doing</a:t>
                      </a:r>
                      <a:r>
                        <a:rPr lang="es-ES" baseline="0" dirty="0" smtClean="0"/>
                        <a:t>”</a:t>
                      </a:r>
                      <a:endParaRPr lang="es-E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3</a:t>
                      </a:r>
                      <a:endParaRPr lang="es-ES" sz="1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From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concret</a:t>
                      </a:r>
                      <a:r>
                        <a:rPr lang="es-ES" dirty="0" smtClean="0"/>
                        <a:t> to general/ global</a:t>
                      </a:r>
                      <a:endParaRPr lang="es-E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</a:t>
                      </a:r>
                      <a:endParaRPr lang="es-ES" sz="1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Start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from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people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needs</a:t>
                      </a:r>
                      <a:r>
                        <a:rPr lang="es-ES" dirty="0" smtClean="0"/>
                        <a:t> and </a:t>
                      </a:r>
                      <a:r>
                        <a:rPr lang="es-ES" dirty="0" err="1" smtClean="0"/>
                        <a:t>interests</a:t>
                      </a:r>
                      <a:endParaRPr lang="es-E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8898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5</a:t>
                      </a:r>
                      <a:endParaRPr lang="es-ES" sz="1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err="1" smtClean="0"/>
                        <a:t>Educative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communitities</a:t>
                      </a:r>
                      <a:endParaRPr lang="es-E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2543502" y="136440"/>
            <a:ext cx="519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DaunPenh" panose="01010101010101010101" pitchFamily="2" charset="0"/>
              </a:rPr>
              <a:t>CONCEPTUAL FRAMEWORK</a:t>
            </a:r>
            <a:endParaRPr lang="es-ES" sz="3600" b="1" dirty="0">
              <a:solidFill>
                <a:schemeClr val="accent1"/>
              </a:solidFill>
              <a:latin typeface="DFKai-SB" panose="03000509000000000000" pitchFamily="65" charset="-12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12777" r="11452" b="3494"/>
          <a:stretch/>
        </p:blipFill>
        <p:spPr bwMode="auto">
          <a:xfrm>
            <a:off x="279788" y="1988840"/>
            <a:ext cx="4580244" cy="358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071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-28153" y="6021288"/>
            <a:ext cx="9143640" cy="82184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884368" y="6351881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107504" y="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845879" y="235525"/>
            <a:ext cx="678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OPPERATIVE OBJECTIVES</a:t>
            </a:r>
            <a:r>
              <a:rPr lang="pl-PL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 </a:t>
            </a:r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 ACTION</a:t>
            </a:r>
            <a:r>
              <a:rPr lang="pl-PL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 </a:t>
            </a:r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 LINES</a:t>
            </a:r>
            <a:endParaRPr lang="es-ES" sz="2400" b="1" dirty="0">
              <a:solidFill>
                <a:schemeClr val="accent1"/>
              </a:solidFill>
              <a:latin typeface="Eras Medium ITC" panose="020B0602030504020804" pitchFamily="34" charset="0"/>
              <a:ea typeface="DFKai-SB" panose="03000509000000000000" pitchFamily="65" charset="-120"/>
              <a:cs typeface="DaunPenh" panose="01010101010101010101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3" y="1196752"/>
            <a:ext cx="2060032" cy="71070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cs typeface="DaunPenh" panose="01010101010101010101" pitchFamily="2" charset="0"/>
              </a:rPr>
              <a:t>S.O.1</a:t>
            </a:r>
            <a:r>
              <a:rPr lang="es-ES" dirty="0">
                <a:cs typeface="DaunPenh" panose="01010101010101010101" pitchFamily="2" charset="0"/>
              </a:rPr>
              <a:t>. </a:t>
            </a:r>
            <a:r>
              <a:rPr lang="es-ES" dirty="0" err="1">
                <a:cs typeface="DaunPenh" panose="01010101010101010101" pitchFamily="2" charset="0"/>
              </a:rPr>
              <a:t>Improve</a:t>
            </a:r>
            <a:r>
              <a:rPr lang="es-ES" dirty="0">
                <a:cs typeface="DaunPenh" panose="01010101010101010101" pitchFamily="2" charset="0"/>
              </a:rPr>
              <a:t> </a:t>
            </a:r>
            <a:r>
              <a:rPr lang="es-ES" dirty="0" err="1">
                <a:cs typeface="DaunPenh" panose="01010101010101010101" pitchFamily="2" charset="0"/>
              </a:rPr>
              <a:t>educative</a:t>
            </a:r>
            <a:r>
              <a:rPr lang="es-ES" dirty="0">
                <a:cs typeface="DaunPenh" panose="01010101010101010101" pitchFamily="2" charset="0"/>
              </a:rPr>
              <a:t> </a:t>
            </a:r>
            <a:r>
              <a:rPr lang="es-ES" dirty="0" err="1">
                <a:cs typeface="DaunPenh" panose="01010101010101010101" pitchFamily="2" charset="0"/>
              </a:rPr>
              <a:t>actions</a:t>
            </a:r>
            <a:r>
              <a:rPr lang="es-ES" dirty="0">
                <a:cs typeface="DaunPenh" panose="01010101010101010101" pitchFamily="2" charset="0"/>
              </a:rPr>
              <a:t>… </a:t>
            </a:r>
            <a:endParaRPr lang="es-ES" dirty="0" smtClean="0">
              <a:cs typeface="DaunPenh" panose="01010101010101010101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4513679"/>
            <a:ext cx="2060032" cy="1047979"/>
          </a:xfrm>
          <a:prstGeom prst="rect">
            <a:avLst/>
          </a:prstGeom>
          <a:ln cap="rnd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cs typeface="DaunPenh" panose="01010101010101010101" pitchFamily="2" charset="0"/>
              </a:rPr>
              <a:t>S.O.2. </a:t>
            </a:r>
            <a:r>
              <a:rPr lang="es-ES" dirty="0" err="1" smtClean="0">
                <a:cs typeface="DaunPenh" panose="01010101010101010101" pitchFamily="2" charset="0"/>
              </a:rPr>
              <a:t>Contribute</a:t>
            </a:r>
            <a:r>
              <a:rPr lang="es-ES" dirty="0" smtClean="0">
                <a:cs typeface="DaunPenh" panose="01010101010101010101" pitchFamily="2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dirty="0" smtClean="0">
                <a:cs typeface="DaunPenh" panose="01010101010101010101" pitchFamily="2" charset="0"/>
              </a:rPr>
              <a:t>to </a:t>
            </a:r>
            <a:r>
              <a:rPr lang="es-ES" dirty="0" err="1" smtClean="0">
                <a:cs typeface="DaunPenh" panose="01010101010101010101" pitchFamily="2" charset="0"/>
              </a:rPr>
              <a:t>change</a:t>
            </a:r>
            <a:r>
              <a:rPr lang="es-ES" dirty="0" smtClean="0">
                <a:cs typeface="DaunPenh" panose="01010101010101010101" pitchFamily="2" charset="0"/>
              </a:rPr>
              <a:t> social </a:t>
            </a:r>
            <a:r>
              <a:rPr lang="es-ES" dirty="0" err="1" smtClean="0">
                <a:cs typeface="DaunPenh" panose="01010101010101010101" pitchFamily="2" charset="0"/>
              </a:rPr>
              <a:t>attitudes</a:t>
            </a:r>
            <a:r>
              <a:rPr lang="es-ES" dirty="0" smtClean="0">
                <a:cs typeface="DaunPenh" panose="01010101010101010101" pitchFamily="2" charset="0"/>
              </a:rPr>
              <a:t>…</a:t>
            </a:r>
            <a:endParaRPr lang="es-ES" dirty="0">
              <a:cs typeface="DaunPenh" panose="01010101010101010101" pitchFamily="2" charset="0"/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709771547"/>
              </p:ext>
            </p:extLst>
          </p:nvPr>
        </p:nvGraphicFramePr>
        <p:xfrm>
          <a:off x="1979712" y="1095820"/>
          <a:ext cx="432048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1978497035"/>
              </p:ext>
            </p:extLst>
          </p:nvPr>
        </p:nvGraphicFramePr>
        <p:xfrm>
          <a:off x="1979712" y="4266086"/>
          <a:ext cx="4320480" cy="2022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575616174"/>
              </p:ext>
            </p:extLst>
          </p:nvPr>
        </p:nvGraphicFramePr>
        <p:xfrm>
          <a:off x="6623531" y="1095820"/>
          <a:ext cx="2089299" cy="522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2" name="1 Flecha derecha"/>
          <p:cNvSpPr/>
          <p:nvPr/>
        </p:nvSpPr>
        <p:spPr>
          <a:xfrm>
            <a:off x="6328282" y="1536536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6328282" y="2132856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6328282" y="3093525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6328281" y="3861048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6316632" y="4656592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6328279" y="5689846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6328278" y="5301208"/>
            <a:ext cx="216023" cy="1405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936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8"/>
          <p:cNvPicPr/>
          <p:nvPr/>
        </p:nvPicPr>
        <p:blipFill>
          <a:blip r:embed="rId3"/>
          <a:stretch/>
        </p:blipFill>
        <p:spPr>
          <a:xfrm>
            <a:off x="0" y="5319609"/>
            <a:ext cx="9143640" cy="1523520"/>
          </a:xfrm>
          <a:prstGeom prst="rect">
            <a:avLst/>
          </a:prstGeom>
          <a:ln>
            <a:noFill/>
          </a:ln>
        </p:spPr>
      </p:pic>
      <p:pic>
        <p:nvPicPr>
          <p:cNvPr id="131" name="Imagen 4"/>
          <p:cNvPicPr/>
          <p:nvPr/>
        </p:nvPicPr>
        <p:blipFill>
          <a:blip r:embed="rId4"/>
          <a:stretch/>
        </p:blipFill>
        <p:spPr>
          <a:xfrm>
            <a:off x="990720" y="6151680"/>
            <a:ext cx="837720" cy="580680"/>
          </a:xfrm>
          <a:prstGeom prst="rect">
            <a:avLst/>
          </a:prstGeom>
          <a:ln>
            <a:noFill/>
          </a:ln>
        </p:spPr>
      </p:pic>
      <p:pic>
        <p:nvPicPr>
          <p:cNvPr id="132" name="Imagen 5"/>
          <p:cNvPicPr/>
          <p:nvPr/>
        </p:nvPicPr>
        <p:blipFill>
          <a:blip r:embed="rId5"/>
          <a:stretch/>
        </p:blipFill>
        <p:spPr>
          <a:xfrm>
            <a:off x="7162920" y="6324480"/>
            <a:ext cx="1080720" cy="4075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2209680" y="6324480"/>
            <a:ext cx="48826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Project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funded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by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European</a:t>
            </a:r>
            <a:r>
              <a:rPr lang="pl-PL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pl-PL" sz="1600" b="1" spc="-1" dirty="0" err="1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Commission</a:t>
            </a:r>
            <a:r>
              <a:rPr lang="es-ES" sz="1600" b="1" spc="-1" dirty="0">
                <a:solidFill>
                  <a:srgbClr val="558ED5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Imagen 9"/>
          <p:cNvPicPr/>
          <p:nvPr/>
        </p:nvPicPr>
        <p:blipFill>
          <a:blip r:embed="rId6"/>
          <a:stretch/>
        </p:blipFill>
        <p:spPr>
          <a:xfrm>
            <a:off x="407880" y="136440"/>
            <a:ext cx="1139784" cy="913919"/>
          </a:xfrm>
          <a:prstGeom prst="rect">
            <a:avLst/>
          </a:prstGeom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445510" y="504476"/>
            <a:ext cx="4247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Eras Medium ITC" panose="020B0602030504020804" pitchFamily="34" charset="0"/>
                <a:ea typeface="DFKai-SB" panose="03000509000000000000" pitchFamily="65" charset="-120"/>
                <a:cs typeface="DaunPenh" panose="01010101010101010101" pitchFamily="2" charset="0"/>
              </a:rPr>
              <a:t>TRAINING </a:t>
            </a:r>
            <a:endParaRPr lang="es-ES" sz="2400" dirty="0">
              <a:latin typeface="Eras Medium ITC" panose="020B06020305040208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40031101"/>
              </p:ext>
            </p:extLst>
          </p:nvPr>
        </p:nvGraphicFramePr>
        <p:xfrm>
          <a:off x="539552" y="1109444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28 Conector recto"/>
          <p:cNvSpPr/>
          <p:nvPr/>
        </p:nvSpPr>
        <p:spPr>
          <a:xfrm>
            <a:off x="6205039" y="6165304"/>
            <a:ext cx="6137632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280096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3788</TotalTime>
  <Words>709</Words>
  <Application>Microsoft Office PowerPoint</Application>
  <PresentationFormat>Pokaz na ekranie (4:3)</PresentationFormat>
  <Paragraphs>154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Marisa</dc:creator>
  <cp:lastModifiedBy>san</cp:lastModifiedBy>
  <cp:revision>310</cp:revision>
  <cp:lastPrinted>2016-04-27T11:52:00Z</cp:lastPrinted>
  <dcterms:created xsi:type="dcterms:W3CDTF">2015-05-11T07:16:36Z</dcterms:created>
  <dcterms:modified xsi:type="dcterms:W3CDTF">2017-11-21T15:01:54Z</dcterms:modified>
</cp:coreProperties>
</file>