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28" r:id="rId2"/>
    <p:sldId id="397" r:id="rId3"/>
    <p:sldId id="429" r:id="rId4"/>
    <p:sldId id="400" r:id="rId5"/>
    <p:sldId id="442" r:id="rId6"/>
    <p:sldId id="433" r:id="rId7"/>
    <p:sldId id="432" r:id="rId8"/>
    <p:sldId id="422" r:id="rId9"/>
    <p:sldId id="435" r:id="rId10"/>
    <p:sldId id="437" r:id="rId11"/>
    <p:sldId id="438" r:id="rId12"/>
    <p:sldId id="443" r:id="rId13"/>
    <p:sldId id="444" r:id="rId14"/>
    <p:sldId id="382" r:id="rId15"/>
  </p:sldIdLst>
  <p:sldSz cx="9144000" cy="6858000" type="screen4x3"/>
  <p:notesSz cx="6797675" cy="9928225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 snapToObjects="1">
      <p:cViewPr>
        <p:scale>
          <a:sx n="76" d="100"/>
          <a:sy n="76" d="100"/>
        </p:scale>
        <p:origin x="-1260" y="210"/>
      </p:cViewPr>
      <p:guideLst>
        <p:guide orient="horz" pos="81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Hoja1!$J$22:$J$37</c:f>
              <c:strCache>
                <c:ptCount val="16"/>
                <c:pt idx="0">
                  <c:v>Limited accces to health services</c:v>
                </c:pt>
                <c:pt idx="1">
                  <c:v>Limited accces to safe water</c:v>
                </c:pt>
                <c:pt idx="2">
                  <c:v>Individualism and loss of values</c:v>
                </c:pt>
                <c:pt idx="3">
                  <c:v>Limited access to education</c:v>
                </c:pt>
                <c:pt idx="4">
                  <c:v>Scarcity of food</c:v>
                </c:pt>
                <c:pt idx="5">
                  <c:v>Innequality between women and men</c:v>
                </c:pt>
                <c:pt idx="6">
                  <c:v>Degradation of nature</c:v>
                </c:pt>
                <c:pt idx="7">
                  <c:v>Migrations</c:v>
                </c:pt>
                <c:pt idx="8">
                  <c:v>Natural dissasters</c:v>
                </c:pt>
                <c:pt idx="9">
                  <c:v>Climate change</c:v>
                </c:pt>
                <c:pt idx="10">
                  <c:v>Innequalities between empoverished and enriched  countries</c:v>
                </c:pt>
                <c:pt idx="11">
                  <c:v>Human Rights violations</c:v>
                </c:pt>
                <c:pt idx="12">
                  <c:v>Governments corruption</c:v>
                </c:pt>
                <c:pt idx="13">
                  <c:v>Terrorism</c:v>
                </c:pt>
                <c:pt idx="14">
                  <c:v>Economic crises and unemployment</c:v>
                </c:pt>
                <c:pt idx="15">
                  <c:v>Wars and military conflicts</c:v>
                </c:pt>
              </c:strCache>
            </c:strRef>
          </c:cat>
          <c:val>
            <c:numRef>
              <c:f>Hoja1!$K$22:$K$37</c:f>
              <c:numCache>
                <c:formatCode>#,##0</c:formatCode>
                <c:ptCount val="16"/>
                <c:pt idx="0">
                  <c:v>117</c:v>
                </c:pt>
                <c:pt idx="1">
                  <c:v>157</c:v>
                </c:pt>
                <c:pt idx="2">
                  <c:v>232</c:v>
                </c:pt>
                <c:pt idx="3">
                  <c:v>250</c:v>
                </c:pt>
                <c:pt idx="4">
                  <c:v>260</c:v>
                </c:pt>
                <c:pt idx="5">
                  <c:v>357</c:v>
                </c:pt>
                <c:pt idx="6">
                  <c:v>386</c:v>
                </c:pt>
                <c:pt idx="7">
                  <c:v>395</c:v>
                </c:pt>
                <c:pt idx="8">
                  <c:v>409</c:v>
                </c:pt>
                <c:pt idx="9">
                  <c:v>420</c:v>
                </c:pt>
                <c:pt idx="10">
                  <c:v>755</c:v>
                </c:pt>
                <c:pt idx="11">
                  <c:v>831</c:v>
                </c:pt>
                <c:pt idx="12">
                  <c:v>863</c:v>
                </c:pt>
                <c:pt idx="13">
                  <c:v>914</c:v>
                </c:pt>
                <c:pt idx="14">
                  <c:v>1188</c:v>
                </c:pt>
                <c:pt idx="15">
                  <c:v>1252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829632"/>
        <c:axId val="127750656"/>
      </c:barChart>
      <c:catAx>
        <c:axId val="1738296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27750656"/>
        <c:crosses val="autoZero"/>
        <c:auto val="1"/>
        <c:lblAlgn val="ctr"/>
        <c:lblOffset val="100"/>
        <c:noMultiLvlLbl val="0"/>
      </c:catAx>
      <c:valAx>
        <c:axId val="127750656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173829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Hoja1!$S$22:$S$37</c:f>
              <c:strCache>
                <c:ptCount val="16"/>
                <c:pt idx="0">
                  <c:v>Labor conditions</c:v>
                </c:pt>
                <c:pt idx="1">
                  <c:v>The policy of transnational companies</c:v>
                </c:pt>
                <c:pt idx="2">
                  <c:v>Vulnerability against disasters</c:v>
                </c:pt>
                <c:pt idx="3">
                  <c:v>The decisions of powerful groups</c:v>
                </c:pt>
                <c:pt idx="4">
                  <c:v>Limited access to education</c:v>
                </c:pt>
                <c:pt idx="5">
                  <c:v>Low national incomes</c:v>
                </c:pt>
                <c:pt idx="6">
                  <c:v>Historic reasons</c:v>
                </c:pt>
                <c:pt idx="7">
                  <c:v>National debt</c:v>
                </c:pt>
                <c:pt idx="8">
                  <c:v>Insufficient law and order</c:v>
                </c:pt>
                <c:pt idx="9">
                  <c:v>Social innequality and discrimination</c:v>
                </c:pt>
                <c:pt idx="10">
                  <c:v>Lack of democracy</c:v>
                </c:pt>
                <c:pt idx="11">
                  <c:v>Unfair Global economy</c:v>
                </c:pt>
                <c:pt idx="12">
                  <c:v>The policies of enriched countries</c:v>
                </c:pt>
                <c:pt idx="13">
                  <c:v>Unemployment</c:v>
                </c:pt>
                <c:pt idx="14">
                  <c:v>Corruption</c:v>
                </c:pt>
                <c:pt idx="15">
                  <c:v>Wars and political instability</c:v>
                </c:pt>
              </c:strCache>
            </c:strRef>
          </c:cat>
          <c:val>
            <c:numRef>
              <c:f>Hoja1!$T$22:$T$37</c:f>
              <c:numCache>
                <c:formatCode>General</c:formatCode>
                <c:ptCount val="16"/>
                <c:pt idx="0">
                  <c:v>181</c:v>
                </c:pt>
                <c:pt idx="1">
                  <c:v>203</c:v>
                </c:pt>
                <c:pt idx="2">
                  <c:v>292</c:v>
                </c:pt>
                <c:pt idx="3">
                  <c:v>292</c:v>
                </c:pt>
                <c:pt idx="4">
                  <c:v>305</c:v>
                </c:pt>
                <c:pt idx="5">
                  <c:v>327</c:v>
                </c:pt>
                <c:pt idx="6">
                  <c:v>385</c:v>
                </c:pt>
                <c:pt idx="7">
                  <c:v>442</c:v>
                </c:pt>
                <c:pt idx="8">
                  <c:v>443</c:v>
                </c:pt>
                <c:pt idx="9">
                  <c:v>611</c:v>
                </c:pt>
                <c:pt idx="10">
                  <c:v>612</c:v>
                </c:pt>
                <c:pt idx="11">
                  <c:v>645</c:v>
                </c:pt>
                <c:pt idx="12">
                  <c:v>659</c:v>
                </c:pt>
                <c:pt idx="13">
                  <c:v>883</c:v>
                </c:pt>
                <c:pt idx="14">
                  <c:v>1202</c:v>
                </c:pt>
                <c:pt idx="15">
                  <c:v>1220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460416"/>
        <c:axId val="144580608"/>
      </c:barChart>
      <c:catAx>
        <c:axId val="1744604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4580608"/>
        <c:crosses val="autoZero"/>
        <c:auto val="1"/>
        <c:lblAlgn val="ctr"/>
        <c:lblOffset val="100"/>
        <c:noMultiLvlLbl val="0"/>
      </c:catAx>
      <c:valAx>
        <c:axId val="1445806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44604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2"/>
            <c:bubble3D val="0"/>
            <c:spPr>
              <a:solidFill>
                <a:schemeClr val="accent6"/>
              </a:solidFill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0996139545056868"/>
                  <c:y val="0.1510217993584135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02898075240595"/>
                  <c:y val="-0.149344561096529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207731846019248"/>
                  <c:y val="-0.1148975648877223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1629265091863523E-2"/>
                  <c:y val="0.1454381743948673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Hoja1!$AC$48:$AC$51</c:f>
              <c:strCache>
                <c:ptCount val="4"/>
                <c:pt idx="0">
                  <c:v>Yes, I think so and I try</c:v>
                </c:pt>
                <c:pt idx="1">
                  <c:v>Yes I do, but I do not know how to do it</c:v>
                </c:pt>
                <c:pt idx="2">
                  <c:v>I do not think I can change anything</c:v>
                </c:pt>
                <c:pt idx="3">
                  <c:v>No, this is a responsibility of politicians</c:v>
                </c:pt>
              </c:strCache>
            </c:strRef>
          </c:cat>
          <c:val>
            <c:numRef>
              <c:f>Hoja1!$AD$48:$AD$51</c:f>
              <c:numCache>
                <c:formatCode>General</c:formatCode>
                <c:ptCount val="4"/>
                <c:pt idx="0">
                  <c:v>813</c:v>
                </c:pt>
                <c:pt idx="1">
                  <c:v>723</c:v>
                </c:pt>
                <c:pt idx="2">
                  <c:v>939</c:v>
                </c:pt>
                <c:pt idx="3">
                  <c:v>551</c:v>
                </c:pt>
              </c:numCache>
            </c:numRef>
          </c:val>
        </c:ser>
        <c:ser>
          <c:idx val="1"/>
          <c:order val="1"/>
          <c:cat>
            <c:strRef>
              <c:f>Hoja1!$AC$48:$AC$51</c:f>
              <c:strCache>
                <c:ptCount val="4"/>
                <c:pt idx="0">
                  <c:v>Yes, I think so and I try</c:v>
                </c:pt>
                <c:pt idx="1">
                  <c:v>Yes I do, but I do not know how to do it</c:v>
                </c:pt>
                <c:pt idx="2">
                  <c:v>I do not think I can change anything</c:v>
                </c:pt>
                <c:pt idx="3">
                  <c:v>No, this is a responsibility of politicians</c:v>
                </c:pt>
              </c:strCache>
            </c:strRef>
          </c:cat>
          <c:val>
            <c:numRef>
              <c:f>Hoja1!$AE$57:$AE$60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220B74-F906-4B29-8119-6BDC3A432CA3}" type="doc">
      <dgm:prSet loTypeId="urn:microsoft.com/office/officeart/2005/8/layout/hChevron3" loCatId="process" qsTypeId="urn:microsoft.com/office/officeart/2005/8/quickstyle/simple1" qsCatId="simple" csTypeId="urn:microsoft.com/office/officeart/2005/8/colors/colorful3" csCatId="colorful" phldr="1"/>
      <dgm:spPr/>
    </dgm:pt>
    <dgm:pt modelId="{5F2BB90D-1EB3-4477-898D-E9624DF771F9}">
      <dgm:prSet phldrT="[Texto]" custT="1"/>
      <dgm:spPr/>
      <dgm:t>
        <a:bodyPr/>
        <a:lstStyle/>
        <a:p>
          <a:r>
            <a:rPr lang="es-ES" sz="2400" dirty="0" smtClean="0"/>
            <a:t>2015</a:t>
          </a:r>
          <a:endParaRPr lang="es-ES" sz="2400" dirty="0"/>
        </a:p>
      </dgm:t>
    </dgm:pt>
    <dgm:pt modelId="{97DBFAB5-0441-4A61-8065-198D76F00F43}" type="parTrans" cxnId="{89C19749-F427-403B-BC8E-10E2A7487CB1}">
      <dgm:prSet/>
      <dgm:spPr/>
      <dgm:t>
        <a:bodyPr/>
        <a:lstStyle/>
        <a:p>
          <a:endParaRPr lang="es-ES"/>
        </a:p>
      </dgm:t>
    </dgm:pt>
    <dgm:pt modelId="{6C271C3E-C831-4EDB-9008-A85E148F913B}" type="sibTrans" cxnId="{89C19749-F427-403B-BC8E-10E2A7487CB1}">
      <dgm:prSet/>
      <dgm:spPr/>
      <dgm:t>
        <a:bodyPr/>
        <a:lstStyle/>
        <a:p>
          <a:endParaRPr lang="es-ES"/>
        </a:p>
      </dgm:t>
    </dgm:pt>
    <dgm:pt modelId="{59A6CB82-9128-4C70-B731-1AE4CE7C7C2A}">
      <dgm:prSet phldrT="[Texto]" custT="1"/>
      <dgm:spPr/>
      <dgm:t>
        <a:bodyPr/>
        <a:lstStyle/>
        <a:p>
          <a:r>
            <a:rPr lang="es-ES" sz="2400" dirty="0" smtClean="0"/>
            <a:t>2016</a:t>
          </a:r>
          <a:endParaRPr lang="es-ES" sz="2400" dirty="0"/>
        </a:p>
      </dgm:t>
    </dgm:pt>
    <dgm:pt modelId="{58C50279-4282-4819-BD35-8329B61BF702}" type="parTrans" cxnId="{47CF7FCE-776C-4C8C-8FF9-0475FC1CE217}">
      <dgm:prSet/>
      <dgm:spPr/>
      <dgm:t>
        <a:bodyPr/>
        <a:lstStyle/>
        <a:p>
          <a:endParaRPr lang="es-ES"/>
        </a:p>
      </dgm:t>
    </dgm:pt>
    <dgm:pt modelId="{67B23131-3C2E-458F-91A0-1B978C4D03A2}" type="sibTrans" cxnId="{47CF7FCE-776C-4C8C-8FF9-0475FC1CE217}">
      <dgm:prSet/>
      <dgm:spPr/>
      <dgm:t>
        <a:bodyPr/>
        <a:lstStyle/>
        <a:p>
          <a:endParaRPr lang="es-ES"/>
        </a:p>
      </dgm:t>
    </dgm:pt>
    <dgm:pt modelId="{D769BE29-8365-48F1-A0F1-F4B6598FE9D0}">
      <dgm:prSet phldrT="[Texto]" custT="1"/>
      <dgm:spPr/>
      <dgm:t>
        <a:bodyPr/>
        <a:lstStyle/>
        <a:p>
          <a:r>
            <a:rPr lang="es-ES" sz="2400" dirty="0" smtClean="0"/>
            <a:t>2017</a:t>
          </a:r>
          <a:endParaRPr lang="es-ES" sz="2400" dirty="0"/>
        </a:p>
      </dgm:t>
    </dgm:pt>
    <dgm:pt modelId="{DE587307-A686-46C7-ACF9-CB2545E29984}" type="parTrans" cxnId="{9718C345-6C9D-4A06-8F0E-A44C55615756}">
      <dgm:prSet/>
      <dgm:spPr/>
      <dgm:t>
        <a:bodyPr/>
        <a:lstStyle/>
        <a:p>
          <a:endParaRPr lang="es-ES"/>
        </a:p>
      </dgm:t>
    </dgm:pt>
    <dgm:pt modelId="{3A3DAE38-F1F4-407C-87BA-A42521E6835A}" type="sibTrans" cxnId="{9718C345-6C9D-4A06-8F0E-A44C55615756}">
      <dgm:prSet/>
      <dgm:spPr/>
      <dgm:t>
        <a:bodyPr/>
        <a:lstStyle/>
        <a:p>
          <a:endParaRPr lang="es-ES"/>
        </a:p>
      </dgm:t>
    </dgm:pt>
    <dgm:pt modelId="{781E214D-7F36-4D00-9BE4-86514C952F36}" type="pres">
      <dgm:prSet presAssocID="{41220B74-F906-4B29-8119-6BDC3A432CA3}" presName="Name0" presStyleCnt="0">
        <dgm:presLayoutVars>
          <dgm:dir/>
          <dgm:resizeHandles val="exact"/>
        </dgm:presLayoutVars>
      </dgm:prSet>
      <dgm:spPr/>
    </dgm:pt>
    <dgm:pt modelId="{917332AF-50BB-41ED-87B6-DF33DE60293C}" type="pres">
      <dgm:prSet presAssocID="{5F2BB90D-1EB3-4477-898D-E9624DF771F9}" presName="parTxOnly" presStyleLbl="node1" presStyleIdx="0" presStyleCnt="3" custScaleX="101499" custScaleY="46504" custLinFactNeighborX="-572" custLinFactNeighborY="-745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1D81-49F2-4604-B842-3047D24083C2}" type="pres">
      <dgm:prSet presAssocID="{6C271C3E-C831-4EDB-9008-A85E148F913B}" presName="parSpace" presStyleCnt="0"/>
      <dgm:spPr/>
    </dgm:pt>
    <dgm:pt modelId="{B1932D0F-1BDB-4D4C-A3DB-3EEB5276FAFA}" type="pres">
      <dgm:prSet presAssocID="{59A6CB82-9128-4C70-B731-1AE4CE7C7C2A}" presName="parTxOnly" presStyleLbl="node1" presStyleIdx="1" presStyleCnt="3" custScaleY="46504" custLinFactNeighborX="-20799" custLinFactNeighborY="-751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3D836B-4D9B-43C8-AD57-D3845335EBBF}" type="pres">
      <dgm:prSet presAssocID="{67B23131-3C2E-458F-91A0-1B978C4D03A2}" presName="parSpace" presStyleCnt="0"/>
      <dgm:spPr/>
    </dgm:pt>
    <dgm:pt modelId="{328B06D1-046B-4FEB-9C3C-3466A9AF1ABE}" type="pres">
      <dgm:prSet presAssocID="{D769BE29-8365-48F1-A0F1-F4B6598FE9D0}" presName="parTxOnly" presStyleLbl="node1" presStyleIdx="2" presStyleCnt="3" custScaleY="46504" custLinFactNeighborX="14988" custLinFactNeighborY="-740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9C19749-F427-403B-BC8E-10E2A7487CB1}" srcId="{41220B74-F906-4B29-8119-6BDC3A432CA3}" destId="{5F2BB90D-1EB3-4477-898D-E9624DF771F9}" srcOrd="0" destOrd="0" parTransId="{97DBFAB5-0441-4A61-8065-198D76F00F43}" sibTransId="{6C271C3E-C831-4EDB-9008-A85E148F913B}"/>
    <dgm:cxn modelId="{533B61B1-426C-4CDF-959E-C5A599DE3B79}" type="presOf" srcId="{5F2BB90D-1EB3-4477-898D-E9624DF771F9}" destId="{917332AF-50BB-41ED-87B6-DF33DE60293C}" srcOrd="0" destOrd="0" presId="urn:microsoft.com/office/officeart/2005/8/layout/hChevron3"/>
    <dgm:cxn modelId="{302AF9EC-DBD9-4E60-8104-0C02E4122319}" type="presOf" srcId="{D769BE29-8365-48F1-A0F1-F4B6598FE9D0}" destId="{328B06D1-046B-4FEB-9C3C-3466A9AF1ABE}" srcOrd="0" destOrd="0" presId="urn:microsoft.com/office/officeart/2005/8/layout/hChevron3"/>
    <dgm:cxn modelId="{9718C345-6C9D-4A06-8F0E-A44C55615756}" srcId="{41220B74-F906-4B29-8119-6BDC3A432CA3}" destId="{D769BE29-8365-48F1-A0F1-F4B6598FE9D0}" srcOrd="2" destOrd="0" parTransId="{DE587307-A686-46C7-ACF9-CB2545E29984}" sibTransId="{3A3DAE38-F1F4-407C-87BA-A42521E6835A}"/>
    <dgm:cxn modelId="{47CF7FCE-776C-4C8C-8FF9-0475FC1CE217}" srcId="{41220B74-F906-4B29-8119-6BDC3A432CA3}" destId="{59A6CB82-9128-4C70-B731-1AE4CE7C7C2A}" srcOrd="1" destOrd="0" parTransId="{58C50279-4282-4819-BD35-8329B61BF702}" sibTransId="{67B23131-3C2E-458F-91A0-1B978C4D03A2}"/>
    <dgm:cxn modelId="{DF6DC05A-D8F4-46DB-B84C-FB885B25F65E}" type="presOf" srcId="{59A6CB82-9128-4C70-B731-1AE4CE7C7C2A}" destId="{B1932D0F-1BDB-4D4C-A3DB-3EEB5276FAFA}" srcOrd="0" destOrd="0" presId="urn:microsoft.com/office/officeart/2005/8/layout/hChevron3"/>
    <dgm:cxn modelId="{B4F9F6F4-C46D-4EE9-878B-0D2D6363A978}" type="presOf" srcId="{41220B74-F906-4B29-8119-6BDC3A432CA3}" destId="{781E214D-7F36-4D00-9BE4-86514C952F36}" srcOrd="0" destOrd="0" presId="urn:microsoft.com/office/officeart/2005/8/layout/hChevron3"/>
    <dgm:cxn modelId="{D5912AA3-8725-49A2-BCB9-7493B5800069}" type="presParOf" srcId="{781E214D-7F36-4D00-9BE4-86514C952F36}" destId="{917332AF-50BB-41ED-87B6-DF33DE60293C}" srcOrd="0" destOrd="0" presId="urn:microsoft.com/office/officeart/2005/8/layout/hChevron3"/>
    <dgm:cxn modelId="{ED42E179-3629-4831-AE2E-3DEC7D72A70E}" type="presParOf" srcId="{781E214D-7F36-4D00-9BE4-86514C952F36}" destId="{EBB41D81-49F2-4604-B842-3047D24083C2}" srcOrd="1" destOrd="0" presId="urn:microsoft.com/office/officeart/2005/8/layout/hChevron3"/>
    <dgm:cxn modelId="{1AFBAF18-4156-42B0-A2C8-139E8CED01D8}" type="presParOf" srcId="{781E214D-7F36-4D00-9BE4-86514C952F36}" destId="{B1932D0F-1BDB-4D4C-A3DB-3EEB5276FAFA}" srcOrd="2" destOrd="0" presId="urn:microsoft.com/office/officeart/2005/8/layout/hChevron3"/>
    <dgm:cxn modelId="{10BC218A-FD3A-47D9-A218-E39C2A53595F}" type="presParOf" srcId="{781E214D-7F36-4D00-9BE4-86514C952F36}" destId="{223D836B-4D9B-43C8-AD57-D3845335EBBF}" srcOrd="3" destOrd="0" presId="urn:microsoft.com/office/officeart/2005/8/layout/hChevron3"/>
    <dgm:cxn modelId="{615B0903-9CA6-471E-A669-9FD4D3D11309}" type="presParOf" srcId="{781E214D-7F36-4D00-9BE4-86514C952F36}" destId="{328B06D1-046B-4FEB-9C3C-3466A9AF1ABE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E7471B-CC35-45B8-BD42-AD8E528635F6}" type="doc">
      <dgm:prSet loTypeId="urn:microsoft.com/office/officeart/2005/8/layout/radial4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B4BB473-03C5-4507-89C6-BB53F97C918C}">
      <dgm:prSet phldrT="[Texto]"/>
      <dgm:spPr/>
      <dgm:t>
        <a:bodyPr/>
        <a:lstStyle/>
        <a:p>
          <a:r>
            <a:rPr lang="en-GB" dirty="0" smtClean="0"/>
            <a:t>Global Analysis</a:t>
          </a:r>
          <a:r>
            <a:rPr lang="es-ES" dirty="0" smtClean="0"/>
            <a:t> of DE </a:t>
          </a:r>
          <a:r>
            <a:rPr lang="en-GB" dirty="0" smtClean="0"/>
            <a:t>situation rural EU areas</a:t>
          </a:r>
          <a:endParaRPr lang="es-ES" dirty="0"/>
        </a:p>
      </dgm:t>
    </dgm:pt>
    <dgm:pt modelId="{257A64D2-7FFE-44DF-843E-6634E209620E}" type="parTrans" cxnId="{3116E993-5BE7-4986-96B2-B967646FC573}">
      <dgm:prSet/>
      <dgm:spPr/>
      <dgm:t>
        <a:bodyPr/>
        <a:lstStyle/>
        <a:p>
          <a:endParaRPr lang="es-ES"/>
        </a:p>
      </dgm:t>
    </dgm:pt>
    <dgm:pt modelId="{4E528CFE-0303-4D97-97C8-A7209ED77E30}" type="sibTrans" cxnId="{3116E993-5BE7-4986-96B2-B967646FC573}">
      <dgm:prSet/>
      <dgm:spPr/>
      <dgm:t>
        <a:bodyPr/>
        <a:lstStyle/>
        <a:p>
          <a:endParaRPr lang="es-ES"/>
        </a:p>
      </dgm:t>
    </dgm:pt>
    <dgm:pt modelId="{34F6690F-BEEF-4BED-A01F-002C700DF754}">
      <dgm:prSet/>
      <dgm:spPr/>
      <dgm:t>
        <a:bodyPr/>
        <a:lstStyle/>
        <a:p>
          <a:r>
            <a:rPr lang="es-ES" dirty="0" smtClean="0"/>
            <a:t>Local Diagnosis</a:t>
          </a:r>
          <a:endParaRPr lang="es-ES" dirty="0"/>
        </a:p>
      </dgm:t>
    </dgm:pt>
    <dgm:pt modelId="{9FF59A8E-FA9D-45BE-839E-9AF0DBA15E6B}" type="parTrans" cxnId="{BCA886FF-2D3D-4169-A9F6-43A411514BD9}">
      <dgm:prSet/>
      <dgm:spPr/>
      <dgm:t>
        <a:bodyPr/>
        <a:lstStyle/>
        <a:p>
          <a:endParaRPr lang="es-ES"/>
        </a:p>
      </dgm:t>
    </dgm:pt>
    <dgm:pt modelId="{7B3AE4B6-E761-4947-A6A7-DA32CC9F2B0F}" type="sibTrans" cxnId="{BCA886FF-2D3D-4169-A9F6-43A411514BD9}">
      <dgm:prSet/>
      <dgm:spPr/>
      <dgm:t>
        <a:bodyPr/>
        <a:lstStyle/>
        <a:p>
          <a:endParaRPr lang="es-ES"/>
        </a:p>
      </dgm:t>
    </dgm:pt>
    <dgm:pt modelId="{34810572-7B54-4C1D-875D-4E81D2EFEB2F}">
      <dgm:prSet/>
      <dgm:spPr/>
      <dgm:t>
        <a:bodyPr/>
        <a:lstStyle/>
        <a:p>
          <a:r>
            <a:rPr lang="es-ES" dirty="0" smtClean="0"/>
            <a:t>Local Diagnosis</a:t>
          </a:r>
          <a:endParaRPr lang="es-ES" dirty="0"/>
        </a:p>
      </dgm:t>
    </dgm:pt>
    <dgm:pt modelId="{361B8FB7-61FA-41AD-AC4C-3F8333CE5DE6}" type="parTrans" cxnId="{27802E78-32CF-468E-A8A2-0C60756CAB6D}">
      <dgm:prSet/>
      <dgm:spPr/>
      <dgm:t>
        <a:bodyPr/>
        <a:lstStyle/>
        <a:p>
          <a:endParaRPr lang="es-ES"/>
        </a:p>
      </dgm:t>
    </dgm:pt>
    <dgm:pt modelId="{B86AD788-AABE-45E7-95ED-F7CB4FB0ACE1}" type="sibTrans" cxnId="{27802E78-32CF-468E-A8A2-0C60756CAB6D}">
      <dgm:prSet/>
      <dgm:spPr/>
      <dgm:t>
        <a:bodyPr/>
        <a:lstStyle/>
        <a:p>
          <a:endParaRPr lang="es-ES"/>
        </a:p>
      </dgm:t>
    </dgm:pt>
    <dgm:pt modelId="{014C9390-4DB3-4F5B-9F23-65D352BB3C64}">
      <dgm:prSet/>
      <dgm:spPr/>
      <dgm:t>
        <a:bodyPr/>
        <a:lstStyle/>
        <a:p>
          <a:r>
            <a:rPr lang="es-ES" dirty="0" smtClean="0"/>
            <a:t>Local Diagnosis</a:t>
          </a:r>
          <a:endParaRPr lang="es-ES" dirty="0"/>
        </a:p>
      </dgm:t>
    </dgm:pt>
    <dgm:pt modelId="{B05AEC46-DEF3-4466-B130-35299338EBCA}" type="parTrans" cxnId="{EFF19BD1-44E4-4A53-BE81-21133A592B8F}">
      <dgm:prSet/>
      <dgm:spPr/>
      <dgm:t>
        <a:bodyPr/>
        <a:lstStyle/>
        <a:p>
          <a:endParaRPr lang="es-ES"/>
        </a:p>
      </dgm:t>
    </dgm:pt>
    <dgm:pt modelId="{8EE8980D-DF5E-47E1-AE18-01C98B78D607}" type="sibTrans" cxnId="{EFF19BD1-44E4-4A53-BE81-21133A592B8F}">
      <dgm:prSet/>
      <dgm:spPr/>
      <dgm:t>
        <a:bodyPr/>
        <a:lstStyle/>
        <a:p>
          <a:endParaRPr lang="es-ES"/>
        </a:p>
      </dgm:t>
    </dgm:pt>
    <dgm:pt modelId="{2C07A2D4-0A30-4697-8469-109C829624FE}">
      <dgm:prSet/>
      <dgm:spPr/>
      <dgm:t>
        <a:bodyPr/>
        <a:lstStyle/>
        <a:p>
          <a:r>
            <a:rPr lang="es-ES" dirty="0" smtClean="0"/>
            <a:t>Local Diagnosis</a:t>
          </a:r>
          <a:endParaRPr lang="es-ES" dirty="0"/>
        </a:p>
      </dgm:t>
    </dgm:pt>
    <dgm:pt modelId="{C5F939E2-60A5-4750-98E1-41F0D0CECA80}" type="parTrans" cxnId="{5F2AFC4A-8F46-4E18-ABC5-8D6D8888F7E0}">
      <dgm:prSet/>
      <dgm:spPr/>
      <dgm:t>
        <a:bodyPr/>
        <a:lstStyle/>
        <a:p>
          <a:endParaRPr lang="es-ES"/>
        </a:p>
      </dgm:t>
    </dgm:pt>
    <dgm:pt modelId="{DD42AA86-61D9-46C6-8466-B9E940AD19D8}" type="sibTrans" cxnId="{5F2AFC4A-8F46-4E18-ABC5-8D6D8888F7E0}">
      <dgm:prSet/>
      <dgm:spPr/>
      <dgm:t>
        <a:bodyPr/>
        <a:lstStyle/>
        <a:p>
          <a:endParaRPr lang="es-ES"/>
        </a:p>
      </dgm:t>
    </dgm:pt>
    <dgm:pt modelId="{A52B01F9-5266-489D-A831-044DE6D7EE29}">
      <dgm:prSet/>
      <dgm:spPr/>
      <dgm:t>
        <a:bodyPr/>
        <a:lstStyle/>
        <a:p>
          <a:r>
            <a:rPr lang="es-ES" dirty="0" smtClean="0"/>
            <a:t>Local Diagnosis</a:t>
          </a:r>
          <a:endParaRPr lang="es-ES" dirty="0"/>
        </a:p>
      </dgm:t>
    </dgm:pt>
    <dgm:pt modelId="{F886C6BA-7CA0-42F5-BBF5-1D3D423CC117}" type="parTrans" cxnId="{61D50BFD-0FE5-460C-90B0-D838E2CD202F}">
      <dgm:prSet/>
      <dgm:spPr/>
      <dgm:t>
        <a:bodyPr/>
        <a:lstStyle/>
        <a:p>
          <a:endParaRPr lang="es-ES"/>
        </a:p>
      </dgm:t>
    </dgm:pt>
    <dgm:pt modelId="{2344224F-5726-4AC3-ADD1-E191AD2DD29B}" type="sibTrans" cxnId="{61D50BFD-0FE5-460C-90B0-D838E2CD202F}">
      <dgm:prSet/>
      <dgm:spPr/>
      <dgm:t>
        <a:bodyPr/>
        <a:lstStyle/>
        <a:p>
          <a:endParaRPr lang="es-ES"/>
        </a:p>
      </dgm:t>
    </dgm:pt>
    <dgm:pt modelId="{79C3BAA3-77A6-4163-9142-60CB6BB01E99}">
      <dgm:prSet/>
      <dgm:spPr/>
      <dgm:t>
        <a:bodyPr/>
        <a:lstStyle/>
        <a:p>
          <a:r>
            <a:rPr lang="es-ES" dirty="0" smtClean="0"/>
            <a:t>Local Diagnosis</a:t>
          </a:r>
          <a:endParaRPr lang="es-ES" dirty="0"/>
        </a:p>
      </dgm:t>
    </dgm:pt>
    <dgm:pt modelId="{27B92024-C4FD-48EE-B065-41FBD2475415}" type="parTrans" cxnId="{F3BD5A28-9271-4DF5-8E9B-66F0CAFCD805}">
      <dgm:prSet/>
      <dgm:spPr/>
      <dgm:t>
        <a:bodyPr/>
        <a:lstStyle/>
        <a:p>
          <a:endParaRPr lang="es-ES"/>
        </a:p>
      </dgm:t>
    </dgm:pt>
    <dgm:pt modelId="{9FF49115-3DE5-43C5-AE11-A178AE0A7247}" type="sibTrans" cxnId="{F3BD5A28-9271-4DF5-8E9B-66F0CAFCD805}">
      <dgm:prSet/>
      <dgm:spPr/>
      <dgm:t>
        <a:bodyPr/>
        <a:lstStyle/>
        <a:p>
          <a:endParaRPr lang="es-ES"/>
        </a:p>
      </dgm:t>
    </dgm:pt>
    <dgm:pt modelId="{4393682F-951E-4AB1-997D-430ADA21F536}">
      <dgm:prSet/>
      <dgm:spPr/>
      <dgm:t>
        <a:bodyPr/>
        <a:lstStyle/>
        <a:p>
          <a:r>
            <a:rPr lang="es-ES" dirty="0" smtClean="0"/>
            <a:t>Local Diagnosis</a:t>
          </a:r>
          <a:endParaRPr lang="es-ES" dirty="0"/>
        </a:p>
      </dgm:t>
    </dgm:pt>
    <dgm:pt modelId="{88207791-54CB-40AA-8E07-1C2CCD54E7EF}" type="parTrans" cxnId="{FDD3FBF9-5667-43F3-B81D-8C8D030D29CC}">
      <dgm:prSet/>
      <dgm:spPr/>
      <dgm:t>
        <a:bodyPr/>
        <a:lstStyle/>
        <a:p>
          <a:endParaRPr lang="es-ES"/>
        </a:p>
      </dgm:t>
    </dgm:pt>
    <dgm:pt modelId="{CC54861E-E02C-41B9-B7C6-0499052732F9}" type="sibTrans" cxnId="{FDD3FBF9-5667-43F3-B81D-8C8D030D29CC}">
      <dgm:prSet/>
      <dgm:spPr/>
      <dgm:t>
        <a:bodyPr/>
        <a:lstStyle/>
        <a:p>
          <a:endParaRPr lang="es-ES"/>
        </a:p>
      </dgm:t>
    </dgm:pt>
    <dgm:pt modelId="{79B06590-AB66-4E34-84C7-C6E0ED90E8C8}">
      <dgm:prSet/>
      <dgm:spPr/>
      <dgm:t>
        <a:bodyPr/>
        <a:lstStyle/>
        <a:p>
          <a:endParaRPr lang="es-ES"/>
        </a:p>
      </dgm:t>
    </dgm:pt>
    <dgm:pt modelId="{4E3CE186-D637-4760-B19E-11EF4351B24B}" type="parTrans" cxnId="{A38036E5-FFC5-4D4A-8C91-F33DBC3F94FC}">
      <dgm:prSet/>
      <dgm:spPr/>
      <dgm:t>
        <a:bodyPr/>
        <a:lstStyle/>
        <a:p>
          <a:endParaRPr lang="es-ES"/>
        </a:p>
      </dgm:t>
    </dgm:pt>
    <dgm:pt modelId="{5AADDB93-8C3C-41CC-86A5-6BC01297FE2F}" type="sibTrans" cxnId="{A38036E5-FFC5-4D4A-8C91-F33DBC3F94FC}">
      <dgm:prSet/>
      <dgm:spPr/>
      <dgm:t>
        <a:bodyPr/>
        <a:lstStyle/>
        <a:p>
          <a:endParaRPr lang="es-ES"/>
        </a:p>
      </dgm:t>
    </dgm:pt>
    <dgm:pt modelId="{F1157F22-FBC7-4DAE-9BF0-3D4B8A20FEC6}" type="pres">
      <dgm:prSet presAssocID="{DFE7471B-CC35-45B8-BD42-AD8E528635F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44095E-59ED-4912-AD1D-70AD30B43436}" type="pres">
      <dgm:prSet presAssocID="{8B4BB473-03C5-4507-89C6-BB53F97C918C}" presName="centerShape" presStyleLbl="node0" presStyleIdx="0" presStyleCnt="1" custScaleX="156705" custScaleY="153626"/>
      <dgm:spPr/>
      <dgm:t>
        <a:bodyPr/>
        <a:lstStyle/>
        <a:p>
          <a:endParaRPr lang="es-ES"/>
        </a:p>
      </dgm:t>
    </dgm:pt>
    <dgm:pt modelId="{11E85F9B-45C5-4107-8643-68E1797E7099}" type="pres">
      <dgm:prSet presAssocID="{9FF59A8E-FA9D-45BE-839E-9AF0DBA15E6B}" presName="parTrans" presStyleLbl="bgSibTrans2D1" presStyleIdx="0" presStyleCnt="7"/>
      <dgm:spPr/>
      <dgm:t>
        <a:bodyPr/>
        <a:lstStyle/>
        <a:p>
          <a:endParaRPr lang="es-ES"/>
        </a:p>
      </dgm:t>
    </dgm:pt>
    <dgm:pt modelId="{AEDE49D2-A42E-4A19-B857-255A28BE53DA}" type="pres">
      <dgm:prSet presAssocID="{34F6690F-BEEF-4BED-A01F-002C700DF75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E138D6-22BD-4A36-A755-2187066FE4B7}" type="pres">
      <dgm:prSet presAssocID="{88207791-54CB-40AA-8E07-1C2CCD54E7EF}" presName="parTrans" presStyleLbl="bgSibTrans2D1" presStyleIdx="1" presStyleCnt="7"/>
      <dgm:spPr/>
      <dgm:t>
        <a:bodyPr/>
        <a:lstStyle/>
        <a:p>
          <a:endParaRPr lang="es-ES"/>
        </a:p>
      </dgm:t>
    </dgm:pt>
    <dgm:pt modelId="{DF893725-E49B-4DA7-AD24-94249D295E59}" type="pres">
      <dgm:prSet presAssocID="{4393682F-951E-4AB1-997D-430ADA21F53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BA8731-85E4-46DD-A077-749BB28D506D}" type="pres">
      <dgm:prSet presAssocID="{F886C6BA-7CA0-42F5-BBF5-1D3D423CC117}" presName="parTrans" presStyleLbl="bgSibTrans2D1" presStyleIdx="2" presStyleCnt="7"/>
      <dgm:spPr/>
      <dgm:t>
        <a:bodyPr/>
        <a:lstStyle/>
        <a:p>
          <a:endParaRPr lang="es-ES"/>
        </a:p>
      </dgm:t>
    </dgm:pt>
    <dgm:pt modelId="{DC1C8DF0-6090-4077-AD5B-18D821AA1002}" type="pres">
      <dgm:prSet presAssocID="{A52B01F9-5266-489D-A831-044DE6D7EE2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B25EDD-F7A3-43C6-A2BD-82D23C01A8DC}" type="pres">
      <dgm:prSet presAssocID="{27B92024-C4FD-48EE-B065-41FBD2475415}" presName="parTrans" presStyleLbl="bgSibTrans2D1" presStyleIdx="3" presStyleCnt="7"/>
      <dgm:spPr/>
      <dgm:t>
        <a:bodyPr/>
        <a:lstStyle/>
        <a:p>
          <a:endParaRPr lang="es-ES"/>
        </a:p>
      </dgm:t>
    </dgm:pt>
    <dgm:pt modelId="{CA822143-5159-4FAA-A08D-9CC7D9022CB3}" type="pres">
      <dgm:prSet presAssocID="{79C3BAA3-77A6-4163-9142-60CB6BB01E9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60309A-0374-4331-8322-EF4CDB4A06B5}" type="pres">
      <dgm:prSet presAssocID="{361B8FB7-61FA-41AD-AC4C-3F8333CE5DE6}" presName="parTrans" presStyleLbl="bgSibTrans2D1" presStyleIdx="4" presStyleCnt="7"/>
      <dgm:spPr/>
      <dgm:t>
        <a:bodyPr/>
        <a:lstStyle/>
        <a:p>
          <a:endParaRPr lang="es-ES"/>
        </a:p>
      </dgm:t>
    </dgm:pt>
    <dgm:pt modelId="{21AF990E-B3B1-49CD-8DEA-9BABAF59380D}" type="pres">
      <dgm:prSet presAssocID="{34810572-7B54-4C1D-875D-4E81D2EFEB2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AA27A1-5A22-41D8-A76B-81336D797A1D}" type="pres">
      <dgm:prSet presAssocID="{B05AEC46-DEF3-4466-B130-35299338EBCA}" presName="parTrans" presStyleLbl="bgSibTrans2D1" presStyleIdx="5" presStyleCnt="7"/>
      <dgm:spPr/>
      <dgm:t>
        <a:bodyPr/>
        <a:lstStyle/>
        <a:p>
          <a:endParaRPr lang="es-ES"/>
        </a:p>
      </dgm:t>
    </dgm:pt>
    <dgm:pt modelId="{A618BF6A-77A4-434A-9D42-258C17D247AF}" type="pres">
      <dgm:prSet presAssocID="{014C9390-4DB3-4F5B-9F23-65D352BB3C6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8FECEE-5B69-4160-9BB3-42FE17B90E4D}" type="pres">
      <dgm:prSet presAssocID="{C5F939E2-60A5-4750-98E1-41F0D0CECA80}" presName="parTrans" presStyleLbl="bgSibTrans2D1" presStyleIdx="6" presStyleCnt="7"/>
      <dgm:spPr/>
      <dgm:t>
        <a:bodyPr/>
        <a:lstStyle/>
        <a:p>
          <a:endParaRPr lang="es-ES"/>
        </a:p>
      </dgm:t>
    </dgm:pt>
    <dgm:pt modelId="{D97FDE46-6D13-4BAD-A6F7-364EF3AB624C}" type="pres">
      <dgm:prSet presAssocID="{2C07A2D4-0A30-4697-8469-109C829624F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355D43E-4800-4764-80B4-0CAD25369033}" type="presOf" srcId="{B05AEC46-DEF3-4466-B130-35299338EBCA}" destId="{81AA27A1-5A22-41D8-A76B-81336D797A1D}" srcOrd="0" destOrd="0" presId="urn:microsoft.com/office/officeart/2005/8/layout/radial4"/>
    <dgm:cxn modelId="{8E5BC35A-E807-4A7A-B0AD-68AC549210ED}" type="presOf" srcId="{88207791-54CB-40AA-8E07-1C2CCD54E7EF}" destId="{DBE138D6-22BD-4A36-A755-2187066FE4B7}" srcOrd="0" destOrd="0" presId="urn:microsoft.com/office/officeart/2005/8/layout/radial4"/>
    <dgm:cxn modelId="{F3BD5A28-9271-4DF5-8E9B-66F0CAFCD805}" srcId="{8B4BB473-03C5-4507-89C6-BB53F97C918C}" destId="{79C3BAA3-77A6-4163-9142-60CB6BB01E99}" srcOrd="3" destOrd="0" parTransId="{27B92024-C4FD-48EE-B065-41FBD2475415}" sibTransId="{9FF49115-3DE5-43C5-AE11-A178AE0A7247}"/>
    <dgm:cxn modelId="{DF64E885-ECA1-4D15-B9BB-8EF8356EFAF8}" type="presOf" srcId="{34810572-7B54-4C1D-875D-4E81D2EFEB2F}" destId="{21AF990E-B3B1-49CD-8DEA-9BABAF59380D}" srcOrd="0" destOrd="0" presId="urn:microsoft.com/office/officeart/2005/8/layout/radial4"/>
    <dgm:cxn modelId="{61D50BFD-0FE5-460C-90B0-D838E2CD202F}" srcId="{8B4BB473-03C5-4507-89C6-BB53F97C918C}" destId="{A52B01F9-5266-489D-A831-044DE6D7EE29}" srcOrd="2" destOrd="0" parTransId="{F886C6BA-7CA0-42F5-BBF5-1D3D423CC117}" sibTransId="{2344224F-5726-4AC3-ADD1-E191AD2DD29B}"/>
    <dgm:cxn modelId="{5F2AFC4A-8F46-4E18-ABC5-8D6D8888F7E0}" srcId="{8B4BB473-03C5-4507-89C6-BB53F97C918C}" destId="{2C07A2D4-0A30-4697-8469-109C829624FE}" srcOrd="6" destOrd="0" parTransId="{C5F939E2-60A5-4750-98E1-41F0D0CECA80}" sibTransId="{DD42AA86-61D9-46C6-8466-B9E940AD19D8}"/>
    <dgm:cxn modelId="{D043047D-A06E-46A5-BE58-15F6626C05F1}" type="presOf" srcId="{361B8FB7-61FA-41AD-AC4C-3F8333CE5DE6}" destId="{D660309A-0374-4331-8322-EF4CDB4A06B5}" srcOrd="0" destOrd="0" presId="urn:microsoft.com/office/officeart/2005/8/layout/radial4"/>
    <dgm:cxn modelId="{27802E78-32CF-468E-A8A2-0C60756CAB6D}" srcId="{8B4BB473-03C5-4507-89C6-BB53F97C918C}" destId="{34810572-7B54-4C1D-875D-4E81D2EFEB2F}" srcOrd="4" destOrd="0" parTransId="{361B8FB7-61FA-41AD-AC4C-3F8333CE5DE6}" sibTransId="{B86AD788-AABE-45E7-95ED-F7CB4FB0ACE1}"/>
    <dgm:cxn modelId="{BCA886FF-2D3D-4169-A9F6-43A411514BD9}" srcId="{8B4BB473-03C5-4507-89C6-BB53F97C918C}" destId="{34F6690F-BEEF-4BED-A01F-002C700DF754}" srcOrd="0" destOrd="0" parTransId="{9FF59A8E-FA9D-45BE-839E-9AF0DBA15E6B}" sibTransId="{7B3AE4B6-E761-4947-A6A7-DA32CC9F2B0F}"/>
    <dgm:cxn modelId="{A38036E5-FFC5-4D4A-8C91-F33DBC3F94FC}" srcId="{DFE7471B-CC35-45B8-BD42-AD8E528635F6}" destId="{79B06590-AB66-4E34-84C7-C6E0ED90E8C8}" srcOrd="1" destOrd="0" parTransId="{4E3CE186-D637-4760-B19E-11EF4351B24B}" sibTransId="{5AADDB93-8C3C-41CC-86A5-6BC01297FE2F}"/>
    <dgm:cxn modelId="{FA8E218F-9D37-4A95-BB2A-A85BE5CD6993}" type="presOf" srcId="{34F6690F-BEEF-4BED-A01F-002C700DF754}" destId="{AEDE49D2-A42E-4A19-B857-255A28BE53DA}" srcOrd="0" destOrd="0" presId="urn:microsoft.com/office/officeart/2005/8/layout/radial4"/>
    <dgm:cxn modelId="{3116E993-5BE7-4986-96B2-B967646FC573}" srcId="{DFE7471B-CC35-45B8-BD42-AD8E528635F6}" destId="{8B4BB473-03C5-4507-89C6-BB53F97C918C}" srcOrd="0" destOrd="0" parTransId="{257A64D2-7FFE-44DF-843E-6634E209620E}" sibTransId="{4E528CFE-0303-4D97-97C8-A7209ED77E30}"/>
    <dgm:cxn modelId="{28F7B7C2-966E-4891-BB1C-3A7640D434FC}" type="presOf" srcId="{2C07A2D4-0A30-4697-8469-109C829624FE}" destId="{D97FDE46-6D13-4BAD-A6F7-364EF3AB624C}" srcOrd="0" destOrd="0" presId="urn:microsoft.com/office/officeart/2005/8/layout/radial4"/>
    <dgm:cxn modelId="{08CB0FFC-984F-46E9-A80B-EF692FBC5BF3}" type="presOf" srcId="{8B4BB473-03C5-4507-89C6-BB53F97C918C}" destId="{E744095E-59ED-4912-AD1D-70AD30B43436}" srcOrd="0" destOrd="0" presId="urn:microsoft.com/office/officeart/2005/8/layout/radial4"/>
    <dgm:cxn modelId="{1AFF979F-D096-4C97-A119-878775DCB088}" type="presOf" srcId="{C5F939E2-60A5-4750-98E1-41F0D0CECA80}" destId="{E88FECEE-5B69-4160-9BB3-42FE17B90E4D}" srcOrd="0" destOrd="0" presId="urn:microsoft.com/office/officeart/2005/8/layout/radial4"/>
    <dgm:cxn modelId="{EFF19BD1-44E4-4A53-BE81-21133A592B8F}" srcId="{8B4BB473-03C5-4507-89C6-BB53F97C918C}" destId="{014C9390-4DB3-4F5B-9F23-65D352BB3C64}" srcOrd="5" destOrd="0" parTransId="{B05AEC46-DEF3-4466-B130-35299338EBCA}" sibTransId="{8EE8980D-DF5E-47E1-AE18-01C98B78D607}"/>
    <dgm:cxn modelId="{4F0B7FE0-E52B-4046-9F3A-15044254296E}" type="presOf" srcId="{4393682F-951E-4AB1-997D-430ADA21F536}" destId="{DF893725-E49B-4DA7-AD24-94249D295E59}" srcOrd="0" destOrd="0" presId="urn:microsoft.com/office/officeart/2005/8/layout/radial4"/>
    <dgm:cxn modelId="{4C5AB67B-AFC2-4CB5-97AB-DE6813619EAA}" type="presOf" srcId="{79C3BAA3-77A6-4163-9142-60CB6BB01E99}" destId="{CA822143-5159-4FAA-A08D-9CC7D9022CB3}" srcOrd="0" destOrd="0" presId="urn:microsoft.com/office/officeart/2005/8/layout/radial4"/>
    <dgm:cxn modelId="{E0A5412B-E040-435B-B138-96083CB8026B}" type="presOf" srcId="{F886C6BA-7CA0-42F5-BBF5-1D3D423CC117}" destId="{59BA8731-85E4-46DD-A077-749BB28D506D}" srcOrd="0" destOrd="0" presId="urn:microsoft.com/office/officeart/2005/8/layout/radial4"/>
    <dgm:cxn modelId="{FDD3FBF9-5667-43F3-B81D-8C8D030D29CC}" srcId="{8B4BB473-03C5-4507-89C6-BB53F97C918C}" destId="{4393682F-951E-4AB1-997D-430ADA21F536}" srcOrd="1" destOrd="0" parTransId="{88207791-54CB-40AA-8E07-1C2CCD54E7EF}" sibTransId="{CC54861E-E02C-41B9-B7C6-0499052732F9}"/>
    <dgm:cxn modelId="{A7C4638A-DE75-4ED5-9A7E-9FC7729650FD}" type="presOf" srcId="{014C9390-4DB3-4F5B-9F23-65D352BB3C64}" destId="{A618BF6A-77A4-434A-9D42-258C17D247AF}" srcOrd="0" destOrd="0" presId="urn:microsoft.com/office/officeart/2005/8/layout/radial4"/>
    <dgm:cxn modelId="{86028954-2A35-4FD8-8649-B658F41CBF33}" type="presOf" srcId="{A52B01F9-5266-489D-A831-044DE6D7EE29}" destId="{DC1C8DF0-6090-4077-AD5B-18D821AA1002}" srcOrd="0" destOrd="0" presId="urn:microsoft.com/office/officeart/2005/8/layout/radial4"/>
    <dgm:cxn modelId="{B7A0CAEC-038B-4942-BE90-1293332BCC8E}" type="presOf" srcId="{9FF59A8E-FA9D-45BE-839E-9AF0DBA15E6B}" destId="{11E85F9B-45C5-4107-8643-68E1797E7099}" srcOrd="0" destOrd="0" presId="urn:microsoft.com/office/officeart/2005/8/layout/radial4"/>
    <dgm:cxn modelId="{3B596B45-401A-4033-983D-2A8C27B46EA1}" type="presOf" srcId="{27B92024-C4FD-48EE-B065-41FBD2475415}" destId="{CAB25EDD-F7A3-43C6-A2BD-82D23C01A8DC}" srcOrd="0" destOrd="0" presId="urn:microsoft.com/office/officeart/2005/8/layout/radial4"/>
    <dgm:cxn modelId="{44E56988-BE7C-4DAE-A3AD-7F766A5133DA}" type="presOf" srcId="{DFE7471B-CC35-45B8-BD42-AD8E528635F6}" destId="{F1157F22-FBC7-4DAE-9BF0-3D4B8A20FEC6}" srcOrd="0" destOrd="0" presId="urn:microsoft.com/office/officeart/2005/8/layout/radial4"/>
    <dgm:cxn modelId="{12ABC614-4764-4775-9853-123625B9960F}" type="presParOf" srcId="{F1157F22-FBC7-4DAE-9BF0-3D4B8A20FEC6}" destId="{E744095E-59ED-4912-AD1D-70AD30B43436}" srcOrd="0" destOrd="0" presId="urn:microsoft.com/office/officeart/2005/8/layout/radial4"/>
    <dgm:cxn modelId="{65CDFC6A-7398-4B3E-A1C6-F8601C88C654}" type="presParOf" srcId="{F1157F22-FBC7-4DAE-9BF0-3D4B8A20FEC6}" destId="{11E85F9B-45C5-4107-8643-68E1797E7099}" srcOrd="1" destOrd="0" presId="urn:microsoft.com/office/officeart/2005/8/layout/radial4"/>
    <dgm:cxn modelId="{BBE2829E-9ED6-4546-AD9A-7B58FA604701}" type="presParOf" srcId="{F1157F22-FBC7-4DAE-9BF0-3D4B8A20FEC6}" destId="{AEDE49D2-A42E-4A19-B857-255A28BE53DA}" srcOrd="2" destOrd="0" presId="urn:microsoft.com/office/officeart/2005/8/layout/radial4"/>
    <dgm:cxn modelId="{9961408C-DC17-441A-9C49-29F23FA14FC5}" type="presParOf" srcId="{F1157F22-FBC7-4DAE-9BF0-3D4B8A20FEC6}" destId="{DBE138D6-22BD-4A36-A755-2187066FE4B7}" srcOrd="3" destOrd="0" presId="urn:microsoft.com/office/officeart/2005/8/layout/radial4"/>
    <dgm:cxn modelId="{D5759685-2B40-4F2E-A511-B3B501DD0527}" type="presParOf" srcId="{F1157F22-FBC7-4DAE-9BF0-3D4B8A20FEC6}" destId="{DF893725-E49B-4DA7-AD24-94249D295E59}" srcOrd="4" destOrd="0" presId="urn:microsoft.com/office/officeart/2005/8/layout/radial4"/>
    <dgm:cxn modelId="{28AFC914-911F-4633-BF28-8D59E3CA51F3}" type="presParOf" srcId="{F1157F22-FBC7-4DAE-9BF0-3D4B8A20FEC6}" destId="{59BA8731-85E4-46DD-A077-749BB28D506D}" srcOrd="5" destOrd="0" presId="urn:microsoft.com/office/officeart/2005/8/layout/radial4"/>
    <dgm:cxn modelId="{6BC5C023-9F3C-4BC4-A79F-EE74BF3582DC}" type="presParOf" srcId="{F1157F22-FBC7-4DAE-9BF0-3D4B8A20FEC6}" destId="{DC1C8DF0-6090-4077-AD5B-18D821AA1002}" srcOrd="6" destOrd="0" presId="urn:microsoft.com/office/officeart/2005/8/layout/radial4"/>
    <dgm:cxn modelId="{A7FE4E9F-C125-4B88-9170-D1A5A27DF75A}" type="presParOf" srcId="{F1157F22-FBC7-4DAE-9BF0-3D4B8A20FEC6}" destId="{CAB25EDD-F7A3-43C6-A2BD-82D23C01A8DC}" srcOrd="7" destOrd="0" presId="urn:microsoft.com/office/officeart/2005/8/layout/radial4"/>
    <dgm:cxn modelId="{C9AAAC10-13D5-4D1C-8D6F-74B3D45591E8}" type="presParOf" srcId="{F1157F22-FBC7-4DAE-9BF0-3D4B8A20FEC6}" destId="{CA822143-5159-4FAA-A08D-9CC7D9022CB3}" srcOrd="8" destOrd="0" presId="urn:microsoft.com/office/officeart/2005/8/layout/radial4"/>
    <dgm:cxn modelId="{DE8283BB-82F0-4317-BDEB-5E1C384A98E6}" type="presParOf" srcId="{F1157F22-FBC7-4DAE-9BF0-3D4B8A20FEC6}" destId="{D660309A-0374-4331-8322-EF4CDB4A06B5}" srcOrd="9" destOrd="0" presId="urn:microsoft.com/office/officeart/2005/8/layout/radial4"/>
    <dgm:cxn modelId="{FB4BF601-3531-4AB0-A6A1-2E8DA7996610}" type="presParOf" srcId="{F1157F22-FBC7-4DAE-9BF0-3D4B8A20FEC6}" destId="{21AF990E-B3B1-49CD-8DEA-9BABAF59380D}" srcOrd="10" destOrd="0" presId="urn:microsoft.com/office/officeart/2005/8/layout/radial4"/>
    <dgm:cxn modelId="{AE03932A-5D40-453A-8D63-D1D61F95D700}" type="presParOf" srcId="{F1157F22-FBC7-4DAE-9BF0-3D4B8A20FEC6}" destId="{81AA27A1-5A22-41D8-A76B-81336D797A1D}" srcOrd="11" destOrd="0" presId="urn:microsoft.com/office/officeart/2005/8/layout/radial4"/>
    <dgm:cxn modelId="{30AD176A-8EA8-4471-967B-E2957352AC44}" type="presParOf" srcId="{F1157F22-FBC7-4DAE-9BF0-3D4B8A20FEC6}" destId="{A618BF6A-77A4-434A-9D42-258C17D247AF}" srcOrd="12" destOrd="0" presId="urn:microsoft.com/office/officeart/2005/8/layout/radial4"/>
    <dgm:cxn modelId="{D689779B-F1FA-44CB-B279-2B83BDF5BAEF}" type="presParOf" srcId="{F1157F22-FBC7-4DAE-9BF0-3D4B8A20FEC6}" destId="{E88FECEE-5B69-4160-9BB3-42FE17B90E4D}" srcOrd="13" destOrd="0" presId="urn:microsoft.com/office/officeart/2005/8/layout/radial4"/>
    <dgm:cxn modelId="{3C6BAF61-8596-4AB1-991C-F20D4C4B88BE}" type="presParOf" srcId="{F1157F22-FBC7-4DAE-9BF0-3D4B8A20FEC6}" destId="{D97FDE46-6D13-4BAD-A6F7-364EF3AB624C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BDE630-B785-4B3D-82E7-F644C920D483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8EA285D-BD75-4C44-BDDE-DCEA51F8FECC}">
      <dgm:prSet phldrT="[Texto]"/>
      <dgm:spPr/>
      <dgm:t>
        <a:bodyPr/>
        <a:lstStyle/>
        <a:p>
          <a:r>
            <a:rPr lang="es-ES" dirty="0" err="1" smtClean="0"/>
            <a:t>Public</a:t>
          </a:r>
          <a:r>
            <a:rPr lang="es-ES" dirty="0" smtClean="0"/>
            <a:t> </a:t>
          </a:r>
          <a:r>
            <a:rPr lang="es-ES" dirty="0" err="1" smtClean="0"/>
            <a:t>Opinion</a:t>
          </a:r>
          <a:endParaRPr lang="es-ES" dirty="0"/>
        </a:p>
      </dgm:t>
    </dgm:pt>
    <dgm:pt modelId="{612C5809-C806-4552-A348-73271B4E4A33}" type="parTrans" cxnId="{74615141-E49A-48EA-8508-C6A7772B7F04}">
      <dgm:prSet/>
      <dgm:spPr/>
      <dgm:t>
        <a:bodyPr/>
        <a:lstStyle/>
        <a:p>
          <a:endParaRPr lang="es-ES"/>
        </a:p>
      </dgm:t>
    </dgm:pt>
    <dgm:pt modelId="{F868D5F2-75A3-43C0-9D99-C60755398653}" type="sibTrans" cxnId="{74615141-E49A-48EA-8508-C6A7772B7F04}">
      <dgm:prSet/>
      <dgm:spPr/>
      <dgm:t>
        <a:bodyPr/>
        <a:lstStyle/>
        <a:p>
          <a:endParaRPr lang="es-ES"/>
        </a:p>
      </dgm:t>
    </dgm:pt>
    <dgm:pt modelId="{CB803207-ECBE-4FD6-A732-CA68E22BD157}">
      <dgm:prSet phldrT="[Texto]"/>
      <dgm:spPr/>
      <dgm:t>
        <a:bodyPr/>
        <a:lstStyle/>
        <a:p>
          <a:r>
            <a:rPr lang="es-ES" dirty="0" smtClean="0"/>
            <a:t>Formal </a:t>
          </a:r>
          <a:r>
            <a:rPr lang="es-ES" dirty="0" err="1" smtClean="0"/>
            <a:t>education</a:t>
          </a:r>
          <a:endParaRPr lang="es-ES" dirty="0"/>
        </a:p>
      </dgm:t>
    </dgm:pt>
    <dgm:pt modelId="{6DDF4770-854C-4752-A9F4-7237E1212B38}" type="parTrans" cxnId="{54965B80-144C-4DBB-8101-05EA354AB7CF}">
      <dgm:prSet/>
      <dgm:spPr/>
      <dgm:t>
        <a:bodyPr/>
        <a:lstStyle/>
        <a:p>
          <a:endParaRPr lang="es-ES"/>
        </a:p>
      </dgm:t>
    </dgm:pt>
    <dgm:pt modelId="{78383845-35ED-4BC3-ABB9-B200A4C9C107}" type="sibTrans" cxnId="{54965B80-144C-4DBB-8101-05EA354AB7CF}">
      <dgm:prSet/>
      <dgm:spPr/>
      <dgm:t>
        <a:bodyPr/>
        <a:lstStyle/>
        <a:p>
          <a:endParaRPr lang="es-ES"/>
        </a:p>
      </dgm:t>
    </dgm:pt>
    <dgm:pt modelId="{83E2B016-B16A-4AA3-A06D-21FA007A7D4D}">
      <dgm:prSet phldrT="[Texto]"/>
      <dgm:spPr/>
      <dgm:t>
        <a:bodyPr/>
        <a:lstStyle/>
        <a:p>
          <a:r>
            <a:rPr lang="es-ES" dirty="0" smtClean="0"/>
            <a:t>Informal </a:t>
          </a:r>
          <a:r>
            <a:rPr lang="es-ES" dirty="0" err="1" smtClean="0"/>
            <a:t>education</a:t>
          </a:r>
          <a:endParaRPr lang="es-ES" dirty="0"/>
        </a:p>
      </dgm:t>
    </dgm:pt>
    <dgm:pt modelId="{6E8DC019-BF30-4567-AE4B-A362BC2EC9F7}" type="parTrans" cxnId="{313ED19E-4782-40A4-89C2-E981105CB6FD}">
      <dgm:prSet/>
      <dgm:spPr/>
      <dgm:t>
        <a:bodyPr/>
        <a:lstStyle/>
        <a:p>
          <a:endParaRPr lang="es-ES"/>
        </a:p>
      </dgm:t>
    </dgm:pt>
    <dgm:pt modelId="{13616448-730E-4B6D-BCD2-6D27FD6B4288}" type="sibTrans" cxnId="{313ED19E-4782-40A4-89C2-E981105CB6FD}">
      <dgm:prSet/>
      <dgm:spPr/>
      <dgm:t>
        <a:bodyPr/>
        <a:lstStyle/>
        <a:p>
          <a:endParaRPr lang="es-ES"/>
        </a:p>
      </dgm:t>
    </dgm:pt>
    <dgm:pt modelId="{AE89760E-B1CE-433D-A8B8-2C8FA2C9F225}">
      <dgm:prSet phldrT="[Texto]"/>
      <dgm:spPr/>
      <dgm:t>
        <a:bodyPr/>
        <a:lstStyle/>
        <a:p>
          <a:r>
            <a:rPr lang="es-ES" dirty="0" smtClean="0"/>
            <a:t>Non Formal </a:t>
          </a:r>
          <a:r>
            <a:rPr lang="es-ES" dirty="0" err="1" smtClean="0"/>
            <a:t>education</a:t>
          </a:r>
          <a:endParaRPr lang="es-ES" dirty="0"/>
        </a:p>
      </dgm:t>
    </dgm:pt>
    <dgm:pt modelId="{586B21A3-A91D-496A-AEF2-25ED1BCFAB4F}" type="parTrans" cxnId="{615B0CC8-38CF-4731-8F69-925DC8014436}">
      <dgm:prSet/>
      <dgm:spPr/>
      <dgm:t>
        <a:bodyPr/>
        <a:lstStyle/>
        <a:p>
          <a:endParaRPr lang="es-ES"/>
        </a:p>
      </dgm:t>
    </dgm:pt>
    <dgm:pt modelId="{79F9B8EB-D7D8-4560-9C97-9B34AB1585A0}" type="sibTrans" cxnId="{615B0CC8-38CF-4731-8F69-925DC8014436}">
      <dgm:prSet/>
      <dgm:spPr/>
      <dgm:t>
        <a:bodyPr/>
        <a:lstStyle/>
        <a:p>
          <a:endParaRPr lang="es-ES"/>
        </a:p>
      </dgm:t>
    </dgm:pt>
    <dgm:pt modelId="{625FABF3-8561-4335-A3D5-6DF9DC82D475}" type="pres">
      <dgm:prSet presAssocID="{11BDE630-B785-4B3D-82E7-F644C920D4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CD8B42-CAFB-47D3-8F6B-20247F1D0678}" type="pres">
      <dgm:prSet presAssocID="{11BDE630-B785-4B3D-82E7-F644C920D483}" presName="radial" presStyleCnt="0">
        <dgm:presLayoutVars>
          <dgm:animLvl val="ctr"/>
        </dgm:presLayoutVars>
      </dgm:prSet>
      <dgm:spPr/>
    </dgm:pt>
    <dgm:pt modelId="{36FECA7E-218F-4AA8-B4B2-F5DAA84D8BC5}" type="pres">
      <dgm:prSet presAssocID="{C8EA285D-BD75-4C44-BDDE-DCEA51F8FECC}" presName="centerShape" presStyleLbl="vennNode1" presStyleIdx="0" presStyleCnt="4"/>
      <dgm:spPr/>
      <dgm:t>
        <a:bodyPr/>
        <a:lstStyle/>
        <a:p>
          <a:endParaRPr lang="es-ES"/>
        </a:p>
      </dgm:t>
    </dgm:pt>
    <dgm:pt modelId="{E04B61C5-E87D-4AF1-88C3-E6441B10E85A}" type="pres">
      <dgm:prSet presAssocID="{CB803207-ECBE-4FD6-A732-CA68E22BD157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EBD157-6FF4-4B43-BF7E-66289FCFA94C}" type="pres">
      <dgm:prSet presAssocID="{83E2B016-B16A-4AA3-A06D-21FA007A7D4D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D110BF-9268-4C69-9CF9-72CC4D559F6F}" type="pres">
      <dgm:prSet presAssocID="{AE89760E-B1CE-433D-A8B8-2C8FA2C9F225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6C37B42-0B0C-4784-B069-3938DDD3EF47}" type="presOf" srcId="{AE89760E-B1CE-433D-A8B8-2C8FA2C9F225}" destId="{59D110BF-9268-4C69-9CF9-72CC4D559F6F}" srcOrd="0" destOrd="0" presId="urn:microsoft.com/office/officeart/2005/8/layout/radial3"/>
    <dgm:cxn modelId="{54965B80-144C-4DBB-8101-05EA354AB7CF}" srcId="{C8EA285D-BD75-4C44-BDDE-DCEA51F8FECC}" destId="{CB803207-ECBE-4FD6-A732-CA68E22BD157}" srcOrd="0" destOrd="0" parTransId="{6DDF4770-854C-4752-A9F4-7237E1212B38}" sibTransId="{78383845-35ED-4BC3-ABB9-B200A4C9C107}"/>
    <dgm:cxn modelId="{74615141-E49A-48EA-8508-C6A7772B7F04}" srcId="{11BDE630-B785-4B3D-82E7-F644C920D483}" destId="{C8EA285D-BD75-4C44-BDDE-DCEA51F8FECC}" srcOrd="0" destOrd="0" parTransId="{612C5809-C806-4552-A348-73271B4E4A33}" sibTransId="{F868D5F2-75A3-43C0-9D99-C60755398653}"/>
    <dgm:cxn modelId="{615B0CC8-38CF-4731-8F69-925DC8014436}" srcId="{C8EA285D-BD75-4C44-BDDE-DCEA51F8FECC}" destId="{AE89760E-B1CE-433D-A8B8-2C8FA2C9F225}" srcOrd="2" destOrd="0" parTransId="{586B21A3-A91D-496A-AEF2-25ED1BCFAB4F}" sibTransId="{79F9B8EB-D7D8-4560-9C97-9B34AB1585A0}"/>
    <dgm:cxn modelId="{74714550-2691-400B-ABEB-C1B67940364B}" type="presOf" srcId="{83E2B016-B16A-4AA3-A06D-21FA007A7D4D}" destId="{FCEBD157-6FF4-4B43-BF7E-66289FCFA94C}" srcOrd="0" destOrd="0" presId="urn:microsoft.com/office/officeart/2005/8/layout/radial3"/>
    <dgm:cxn modelId="{313ED19E-4782-40A4-89C2-E981105CB6FD}" srcId="{C8EA285D-BD75-4C44-BDDE-DCEA51F8FECC}" destId="{83E2B016-B16A-4AA3-A06D-21FA007A7D4D}" srcOrd="1" destOrd="0" parTransId="{6E8DC019-BF30-4567-AE4B-A362BC2EC9F7}" sibTransId="{13616448-730E-4B6D-BCD2-6D27FD6B4288}"/>
    <dgm:cxn modelId="{B6D34358-4EB0-4A7E-B3AA-A2E9CE184682}" type="presOf" srcId="{CB803207-ECBE-4FD6-A732-CA68E22BD157}" destId="{E04B61C5-E87D-4AF1-88C3-E6441B10E85A}" srcOrd="0" destOrd="0" presId="urn:microsoft.com/office/officeart/2005/8/layout/radial3"/>
    <dgm:cxn modelId="{1A84B1ED-4745-4466-8A13-F4CC5CD4F7ED}" type="presOf" srcId="{11BDE630-B785-4B3D-82E7-F644C920D483}" destId="{625FABF3-8561-4335-A3D5-6DF9DC82D475}" srcOrd="0" destOrd="0" presId="urn:microsoft.com/office/officeart/2005/8/layout/radial3"/>
    <dgm:cxn modelId="{62921646-47EC-4D7F-9EB4-C49E07EB98A3}" type="presOf" srcId="{C8EA285D-BD75-4C44-BDDE-DCEA51F8FECC}" destId="{36FECA7E-218F-4AA8-B4B2-F5DAA84D8BC5}" srcOrd="0" destOrd="0" presId="urn:microsoft.com/office/officeart/2005/8/layout/radial3"/>
    <dgm:cxn modelId="{30127A34-7FE6-4398-9BB6-A3C3C1D4A9E8}" type="presParOf" srcId="{625FABF3-8561-4335-A3D5-6DF9DC82D475}" destId="{82CD8B42-CAFB-47D3-8F6B-20247F1D0678}" srcOrd="0" destOrd="0" presId="urn:microsoft.com/office/officeart/2005/8/layout/radial3"/>
    <dgm:cxn modelId="{A1DD1590-5C18-41FD-903F-487C9D532F6F}" type="presParOf" srcId="{82CD8B42-CAFB-47D3-8F6B-20247F1D0678}" destId="{36FECA7E-218F-4AA8-B4B2-F5DAA84D8BC5}" srcOrd="0" destOrd="0" presId="urn:microsoft.com/office/officeart/2005/8/layout/radial3"/>
    <dgm:cxn modelId="{6BC4E030-72D3-46C8-AFF3-34F7B981DC15}" type="presParOf" srcId="{82CD8B42-CAFB-47D3-8F6B-20247F1D0678}" destId="{E04B61C5-E87D-4AF1-88C3-E6441B10E85A}" srcOrd="1" destOrd="0" presId="urn:microsoft.com/office/officeart/2005/8/layout/radial3"/>
    <dgm:cxn modelId="{3C20EB67-999E-4BBB-B7CD-AAD2D3304A3A}" type="presParOf" srcId="{82CD8B42-CAFB-47D3-8F6B-20247F1D0678}" destId="{FCEBD157-6FF4-4B43-BF7E-66289FCFA94C}" srcOrd="2" destOrd="0" presId="urn:microsoft.com/office/officeart/2005/8/layout/radial3"/>
    <dgm:cxn modelId="{DA929B4B-98CF-4301-A522-7EBEF6E4C206}" type="presParOf" srcId="{82CD8B42-CAFB-47D3-8F6B-20247F1D0678}" destId="{59D110BF-9268-4C69-9CF9-72CC4D559F6F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332AF-50BB-41ED-87B6-DF33DE60293C}">
      <dsp:nvSpPr>
        <dsp:cNvPr id="0" name=""/>
        <dsp:cNvSpPr/>
      </dsp:nvSpPr>
      <dsp:spPr>
        <a:xfrm>
          <a:off x="0" y="108791"/>
          <a:ext cx="3400934" cy="62328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2015</a:t>
          </a:r>
          <a:endParaRPr lang="es-ES" sz="2400" kern="1200" dirty="0"/>
        </a:p>
      </dsp:txBody>
      <dsp:txXfrm>
        <a:off x="0" y="108791"/>
        <a:ext cx="3245113" cy="623285"/>
      </dsp:txXfrm>
    </dsp:sp>
    <dsp:sp modelId="{B1932D0F-1BDB-4D4C-A3DB-3EEB5276FAFA}">
      <dsp:nvSpPr>
        <dsp:cNvPr id="0" name=""/>
        <dsp:cNvSpPr/>
      </dsp:nvSpPr>
      <dsp:spPr>
        <a:xfrm>
          <a:off x="2592400" y="100119"/>
          <a:ext cx="3350707" cy="623285"/>
        </a:xfrm>
        <a:prstGeom prst="chevr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2016</a:t>
          </a:r>
          <a:endParaRPr lang="es-ES" sz="2400" kern="1200" dirty="0"/>
        </a:p>
      </dsp:txBody>
      <dsp:txXfrm>
        <a:off x="2904043" y="100119"/>
        <a:ext cx="2727422" cy="623285"/>
      </dsp:txXfrm>
    </dsp:sp>
    <dsp:sp modelId="{328B06D1-046B-4FEB-9C3C-3466A9AF1ABE}">
      <dsp:nvSpPr>
        <dsp:cNvPr id="0" name=""/>
        <dsp:cNvSpPr/>
      </dsp:nvSpPr>
      <dsp:spPr>
        <a:xfrm>
          <a:off x="5413339" y="115586"/>
          <a:ext cx="3350707" cy="623285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2017</a:t>
          </a:r>
          <a:endParaRPr lang="es-ES" sz="2400" kern="1200" dirty="0"/>
        </a:p>
      </dsp:txBody>
      <dsp:txXfrm>
        <a:off x="5724982" y="115586"/>
        <a:ext cx="2727422" cy="623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4095E-59ED-4912-AD1D-70AD30B43436}">
      <dsp:nvSpPr>
        <dsp:cNvPr id="0" name=""/>
        <dsp:cNvSpPr/>
      </dsp:nvSpPr>
      <dsp:spPr>
        <a:xfrm>
          <a:off x="2521548" y="1199348"/>
          <a:ext cx="1797662" cy="17623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Global Analysis</a:t>
          </a:r>
          <a:r>
            <a:rPr lang="es-ES" sz="1700" kern="1200" dirty="0" smtClean="0"/>
            <a:t> of DE </a:t>
          </a:r>
          <a:r>
            <a:rPr lang="en-GB" sz="1700" kern="1200" dirty="0" smtClean="0"/>
            <a:t>situation rural EU areas</a:t>
          </a:r>
          <a:endParaRPr lang="es-ES" sz="1700" kern="1200" dirty="0"/>
        </a:p>
      </dsp:txBody>
      <dsp:txXfrm>
        <a:off x="2784810" y="1457437"/>
        <a:ext cx="1271138" cy="1246162"/>
      </dsp:txXfrm>
    </dsp:sp>
    <dsp:sp modelId="{11E85F9B-45C5-4107-8643-68E1797E7099}">
      <dsp:nvSpPr>
        <dsp:cNvPr id="0" name=""/>
        <dsp:cNvSpPr/>
      </dsp:nvSpPr>
      <dsp:spPr>
        <a:xfrm rot="10800000">
          <a:off x="1507689" y="1917048"/>
          <a:ext cx="958096" cy="32694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EDE49D2-A42E-4A19-B857-255A28BE53DA}">
      <dsp:nvSpPr>
        <dsp:cNvPr id="0" name=""/>
        <dsp:cNvSpPr/>
      </dsp:nvSpPr>
      <dsp:spPr>
        <a:xfrm>
          <a:off x="1106182" y="1759313"/>
          <a:ext cx="803014" cy="642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Local Diagnosis</a:t>
          </a:r>
          <a:endParaRPr lang="es-ES" sz="1400" kern="1200" dirty="0"/>
        </a:p>
      </dsp:txBody>
      <dsp:txXfrm>
        <a:off x="1124998" y="1778129"/>
        <a:ext cx="765382" cy="604779"/>
      </dsp:txXfrm>
    </dsp:sp>
    <dsp:sp modelId="{DBE138D6-22BD-4A36-A755-2187066FE4B7}">
      <dsp:nvSpPr>
        <dsp:cNvPr id="0" name=""/>
        <dsp:cNvSpPr/>
      </dsp:nvSpPr>
      <dsp:spPr>
        <a:xfrm rot="12600000">
          <a:off x="1699475" y="1201294"/>
          <a:ext cx="962363" cy="32694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893725-E49B-4DA7-AD24-94249D295E59}">
      <dsp:nvSpPr>
        <dsp:cNvPr id="0" name=""/>
        <dsp:cNvSpPr/>
      </dsp:nvSpPr>
      <dsp:spPr>
        <a:xfrm>
          <a:off x="1362434" y="802968"/>
          <a:ext cx="803014" cy="642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Local Diagnosis</a:t>
          </a:r>
          <a:endParaRPr lang="es-ES" sz="1400" kern="1200" dirty="0"/>
        </a:p>
      </dsp:txBody>
      <dsp:txXfrm>
        <a:off x="1381250" y="821784"/>
        <a:ext cx="765382" cy="604779"/>
      </dsp:txXfrm>
    </dsp:sp>
    <dsp:sp modelId="{59BA8731-85E4-46DD-A077-749BB28D506D}">
      <dsp:nvSpPr>
        <dsp:cNvPr id="0" name=""/>
        <dsp:cNvSpPr/>
      </dsp:nvSpPr>
      <dsp:spPr>
        <a:xfrm rot="14400000">
          <a:off x="2221357" y="680938"/>
          <a:ext cx="970706" cy="32694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C1C8DF0-6090-4077-AD5B-18D821AA1002}">
      <dsp:nvSpPr>
        <dsp:cNvPr id="0" name=""/>
        <dsp:cNvSpPr/>
      </dsp:nvSpPr>
      <dsp:spPr>
        <a:xfrm>
          <a:off x="2062527" y="102875"/>
          <a:ext cx="803014" cy="642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Local Diagnosis</a:t>
          </a:r>
          <a:endParaRPr lang="es-ES" sz="1400" kern="1200" dirty="0"/>
        </a:p>
      </dsp:txBody>
      <dsp:txXfrm>
        <a:off x="2081343" y="121691"/>
        <a:ext cx="765382" cy="604779"/>
      </dsp:txXfrm>
    </dsp:sp>
    <dsp:sp modelId="{CAB25EDD-F7A3-43C6-A2BD-82D23C01A8DC}">
      <dsp:nvSpPr>
        <dsp:cNvPr id="0" name=""/>
        <dsp:cNvSpPr/>
      </dsp:nvSpPr>
      <dsp:spPr>
        <a:xfrm rot="16200000">
          <a:off x="2932986" y="491751"/>
          <a:ext cx="974786" cy="32694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A822143-5159-4FAA-A08D-9CC7D9022CB3}">
      <dsp:nvSpPr>
        <dsp:cNvPr id="0" name=""/>
        <dsp:cNvSpPr/>
      </dsp:nvSpPr>
      <dsp:spPr>
        <a:xfrm>
          <a:off x="3018872" y="-153376"/>
          <a:ext cx="803014" cy="642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Local Diagnosis</a:t>
          </a:r>
          <a:endParaRPr lang="es-ES" sz="1400" kern="1200" dirty="0"/>
        </a:p>
      </dsp:txBody>
      <dsp:txXfrm>
        <a:off x="3037688" y="-134560"/>
        <a:ext cx="765382" cy="604779"/>
      </dsp:txXfrm>
    </dsp:sp>
    <dsp:sp modelId="{D660309A-0374-4331-8322-EF4CDB4A06B5}">
      <dsp:nvSpPr>
        <dsp:cNvPr id="0" name=""/>
        <dsp:cNvSpPr/>
      </dsp:nvSpPr>
      <dsp:spPr>
        <a:xfrm rot="18000000">
          <a:off x="3648694" y="680938"/>
          <a:ext cx="970706" cy="32694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1AF990E-B3B1-49CD-8DEA-9BABAF59380D}">
      <dsp:nvSpPr>
        <dsp:cNvPr id="0" name=""/>
        <dsp:cNvSpPr/>
      </dsp:nvSpPr>
      <dsp:spPr>
        <a:xfrm>
          <a:off x="3975217" y="102875"/>
          <a:ext cx="803014" cy="642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Local Diagnosis</a:t>
          </a:r>
          <a:endParaRPr lang="es-ES" sz="1400" kern="1200" dirty="0"/>
        </a:p>
      </dsp:txBody>
      <dsp:txXfrm>
        <a:off x="3994033" y="121691"/>
        <a:ext cx="765382" cy="604779"/>
      </dsp:txXfrm>
    </dsp:sp>
    <dsp:sp modelId="{81AA27A1-5A22-41D8-A76B-81336D797A1D}">
      <dsp:nvSpPr>
        <dsp:cNvPr id="0" name=""/>
        <dsp:cNvSpPr/>
      </dsp:nvSpPr>
      <dsp:spPr>
        <a:xfrm rot="19800000">
          <a:off x="4178920" y="1201294"/>
          <a:ext cx="962363" cy="32694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618BF6A-77A4-434A-9D42-258C17D247AF}">
      <dsp:nvSpPr>
        <dsp:cNvPr id="0" name=""/>
        <dsp:cNvSpPr/>
      </dsp:nvSpPr>
      <dsp:spPr>
        <a:xfrm>
          <a:off x="4675310" y="802968"/>
          <a:ext cx="803014" cy="642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Local Diagnosis</a:t>
          </a:r>
          <a:endParaRPr lang="es-ES" sz="1400" kern="1200" dirty="0"/>
        </a:p>
      </dsp:txBody>
      <dsp:txXfrm>
        <a:off x="4694126" y="821784"/>
        <a:ext cx="765382" cy="604779"/>
      </dsp:txXfrm>
    </dsp:sp>
    <dsp:sp modelId="{E88FECEE-5B69-4160-9BB3-42FE17B90E4D}">
      <dsp:nvSpPr>
        <dsp:cNvPr id="0" name=""/>
        <dsp:cNvSpPr/>
      </dsp:nvSpPr>
      <dsp:spPr>
        <a:xfrm>
          <a:off x="4374972" y="1917048"/>
          <a:ext cx="958096" cy="32694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97FDE46-6D13-4BAD-A6F7-364EF3AB624C}">
      <dsp:nvSpPr>
        <dsp:cNvPr id="0" name=""/>
        <dsp:cNvSpPr/>
      </dsp:nvSpPr>
      <dsp:spPr>
        <a:xfrm>
          <a:off x="4931562" y="1759313"/>
          <a:ext cx="803014" cy="642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Local Diagnosis</a:t>
          </a:r>
          <a:endParaRPr lang="es-ES" sz="1400" kern="1200" dirty="0"/>
        </a:p>
      </dsp:txBody>
      <dsp:txXfrm>
        <a:off x="4950378" y="1778129"/>
        <a:ext cx="765382" cy="6047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ECA7E-218F-4AA8-B4B2-F5DAA84D8BC5}">
      <dsp:nvSpPr>
        <dsp:cNvPr id="0" name=""/>
        <dsp:cNvSpPr/>
      </dsp:nvSpPr>
      <dsp:spPr>
        <a:xfrm>
          <a:off x="1202990" y="878202"/>
          <a:ext cx="1842489" cy="18424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err="1" smtClean="0"/>
            <a:t>Public</a:t>
          </a:r>
          <a:r>
            <a:rPr lang="es-ES" sz="2900" kern="1200" dirty="0" smtClean="0"/>
            <a:t> </a:t>
          </a:r>
          <a:r>
            <a:rPr lang="es-ES" sz="2900" kern="1200" dirty="0" err="1" smtClean="0"/>
            <a:t>Opinion</a:t>
          </a:r>
          <a:endParaRPr lang="es-ES" sz="2900" kern="1200" dirty="0"/>
        </a:p>
      </dsp:txBody>
      <dsp:txXfrm>
        <a:off x="1472816" y="1148028"/>
        <a:ext cx="1302837" cy="1302837"/>
      </dsp:txXfrm>
    </dsp:sp>
    <dsp:sp modelId="{E04B61C5-E87D-4AF1-88C3-E6441B10E85A}">
      <dsp:nvSpPr>
        <dsp:cNvPr id="0" name=""/>
        <dsp:cNvSpPr/>
      </dsp:nvSpPr>
      <dsp:spPr>
        <a:xfrm>
          <a:off x="1663613" y="140112"/>
          <a:ext cx="921244" cy="9212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Formal </a:t>
          </a:r>
          <a:r>
            <a:rPr lang="es-ES" sz="1200" kern="1200" dirty="0" err="1" smtClean="0"/>
            <a:t>education</a:t>
          </a:r>
          <a:endParaRPr lang="es-ES" sz="1200" kern="1200" dirty="0"/>
        </a:p>
      </dsp:txBody>
      <dsp:txXfrm>
        <a:off x="1798526" y="275025"/>
        <a:ext cx="651418" cy="651418"/>
      </dsp:txXfrm>
    </dsp:sp>
    <dsp:sp modelId="{FCEBD157-6FF4-4B43-BF7E-66289FCFA94C}">
      <dsp:nvSpPr>
        <dsp:cNvPr id="0" name=""/>
        <dsp:cNvSpPr/>
      </dsp:nvSpPr>
      <dsp:spPr>
        <a:xfrm>
          <a:off x="2701727" y="1938180"/>
          <a:ext cx="921244" cy="9212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Informal </a:t>
          </a:r>
          <a:r>
            <a:rPr lang="es-ES" sz="1200" kern="1200" dirty="0" err="1" smtClean="0"/>
            <a:t>education</a:t>
          </a:r>
          <a:endParaRPr lang="es-ES" sz="1200" kern="1200" dirty="0"/>
        </a:p>
      </dsp:txBody>
      <dsp:txXfrm>
        <a:off x="2836640" y="2073093"/>
        <a:ext cx="651418" cy="651418"/>
      </dsp:txXfrm>
    </dsp:sp>
    <dsp:sp modelId="{59D110BF-9268-4C69-9CF9-72CC4D559F6F}">
      <dsp:nvSpPr>
        <dsp:cNvPr id="0" name=""/>
        <dsp:cNvSpPr/>
      </dsp:nvSpPr>
      <dsp:spPr>
        <a:xfrm>
          <a:off x="625498" y="1938180"/>
          <a:ext cx="921244" cy="9212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Non Formal </a:t>
          </a:r>
          <a:r>
            <a:rPr lang="es-ES" sz="1200" kern="1200" dirty="0" err="1" smtClean="0"/>
            <a:t>education</a:t>
          </a:r>
          <a:endParaRPr lang="es-ES" sz="1200" kern="1200" dirty="0"/>
        </a:p>
      </dsp:txBody>
      <dsp:txXfrm>
        <a:off x="760411" y="2073093"/>
        <a:ext cx="651418" cy="651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5569" tIns="47785" rIns="95569" bIns="47785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5569" tIns="47785" rIns="95569" bIns="47785" rtlCol="0"/>
          <a:lstStyle>
            <a:lvl1pPr algn="r">
              <a:defRPr sz="1300"/>
            </a:lvl1pPr>
          </a:lstStyle>
          <a:p>
            <a:fld id="{44988849-F932-4F34-B2B0-F6A10C16B03D}" type="datetimeFigureOut">
              <a:rPr lang="es-ES" smtClean="0"/>
              <a:t>15/11/2017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5569" tIns="47785" rIns="95569" bIns="47785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5569" tIns="47785" rIns="95569" bIns="47785" rtlCol="0" anchor="b"/>
          <a:lstStyle>
            <a:lvl1pPr algn="r">
              <a:defRPr sz="1300"/>
            </a:lvl1pPr>
          </a:lstStyle>
          <a:p>
            <a:fld id="{188D1B00-5982-49FB-874D-45A11E7002F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198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5569" tIns="47785" rIns="95569" bIns="47785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5569" tIns="47785" rIns="95569" bIns="47785" rtlCol="0"/>
          <a:lstStyle>
            <a:lvl1pPr algn="r">
              <a:defRPr sz="1300" smtClean="0"/>
            </a:lvl1pPr>
          </a:lstStyle>
          <a:p>
            <a:pPr>
              <a:defRPr/>
            </a:pPr>
            <a:fld id="{F9141198-C3E1-4ED1-AF25-38FC0A2F7F2F}" type="datetimeFigureOut">
              <a:rPr lang="es-ES"/>
              <a:pPr>
                <a:defRPr/>
              </a:pPr>
              <a:t>15/11/2017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9" tIns="47785" rIns="95569" bIns="47785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569" tIns="47785" rIns="95569" bIns="47785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5569" tIns="47785" rIns="95569" bIns="47785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5569" tIns="47785" rIns="95569" bIns="47785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D00591EE-9187-4913-9221-2AE051236D4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964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E73D7-5662-4C10-9ECB-D012818FF7FB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7515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E73D7-5662-4C10-9ECB-D012818FF7FB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998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591EE-9187-4913-9221-2AE051236D44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6755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E73D7-5662-4C10-9ECB-D012818FF7F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1298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E73D7-5662-4C10-9ECB-D012818FF7FB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1298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591EE-9187-4913-9221-2AE051236D44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4383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591EE-9187-4913-9221-2AE051236D44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4065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591EE-9187-4913-9221-2AE051236D44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425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591EE-9187-4913-9221-2AE051236D44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901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3" y="0"/>
            <a:ext cx="93186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68EA93-FB1A-4805-BE2C-F48E4794B5E5}" type="datetime1">
              <a:rPr lang="es-ES_tradnl" altLang="es-ES"/>
              <a:pPr>
                <a:defRPr/>
              </a:pPr>
              <a:t>15/11/2017</a:t>
            </a:fld>
            <a:endParaRPr lang="es-ES_tradnl" alt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895BFD-87C7-42D2-AB39-818D6751A49A}" type="slidenum">
              <a:rPr lang="es-ES_tradnl" altLang="es-ES"/>
              <a:pPr>
                <a:defRPr/>
              </a:pPr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764663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0711C-3E9E-4F06-96E7-A9E1A3AC1E04}" type="datetime1">
              <a:rPr lang="es-ES_tradnl" altLang="es-ES"/>
              <a:pPr>
                <a:defRPr/>
              </a:pPr>
              <a:t>15/11/2017</a:t>
            </a:fld>
            <a:endParaRPr lang="es-ES_tradnl" alt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F8EFA-6C51-4834-9EBC-E75AB31F6634}" type="slidenum">
              <a:rPr lang="es-ES_tradnl" altLang="es-ES"/>
              <a:pPr>
                <a:defRPr/>
              </a:pPr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24070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3225C-30F8-4711-AB8A-D054D33A1A16}" type="datetime1">
              <a:rPr lang="es-ES_tradnl" altLang="es-ES"/>
              <a:pPr>
                <a:defRPr/>
              </a:pPr>
              <a:t>15/11/2017</a:t>
            </a:fld>
            <a:endParaRPr lang="es-ES_tradnl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C3C9A-EB4D-4113-BE43-47F3B6997075}" type="slidenum">
              <a:rPr lang="es-ES_tradnl" altLang="es-ES"/>
              <a:pPr>
                <a:defRPr/>
              </a:pPr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903822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5CE98-A441-4728-83A9-49C791FBDE7D}" type="datetime1">
              <a:rPr lang="es-ES_tradnl" altLang="es-ES"/>
              <a:pPr>
                <a:defRPr/>
              </a:pPr>
              <a:t>15/11/2017</a:t>
            </a:fld>
            <a:endParaRPr lang="es-ES_tradnl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AE65A-6856-444D-8FB2-99B315E9B6B9}" type="slidenum">
              <a:rPr lang="es-ES_tradnl" altLang="es-ES"/>
              <a:pPr>
                <a:defRPr/>
              </a:pPr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55753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11138"/>
            <a:ext cx="9331325" cy="672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2544" y="1295400"/>
            <a:ext cx="7938911" cy="4419600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997A08-A0D1-4F91-803F-9D618B5A7D27}" type="datetime1">
              <a:rPr lang="es-ES_tradnl" altLang="es-ES"/>
              <a:pPr>
                <a:defRPr/>
              </a:pPr>
              <a:t>15/11/2017</a:t>
            </a:fld>
            <a:endParaRPr lang="es-ES_tradnl" alt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05E98E-F98A-4A20-B04D-C1DDD15D4EC1}" type="slidenum">
              <a:rPr lang="es-ES_tradnl" altLang="es-ES"/>
              <a:pPr>
                <a:defRPr/>
              </a:pPr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82991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CA1E6-1AD7-4DC1-BA73-2F8E97CD7538}" type="datetime1">
              <a:rPr lang="es-ES_tradnl" altLang="es-ES"/>
              <a:pPr>
                <a:defRPr/>
              </a:pPr>
              <a:t>15/11/2017</a:t>
            </a:fld>
            <a:endParaRPr lang="es-ES_tradnl" alt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28E5-8736-470C-BE82-FCD43753FBEF}" type="slidenum">
              <a:rPr lang="es-ES_tradnl" altLang="es-ES"/>
              <a:pPr>
                <a:defRPr/>
              </a:pPr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28449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05FE3-2887-4580-B611-C6452CE2A8F1}" type="datetime1">
              <a:rPr lang="es-ES_tradnl" altLang="es-ES"/>
              <a:pPr>
                <a:defRPr/>
              </a:pPr>
              <a:t>15/11/2017</a:t>
            </a:fld>
            <a:endParaRPr lang="es-ES_tradnl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C7F2A-29A1-4A74-809A-55B12746E172}" type="slidenum">
              <a:rPr lang="es-ES_tradnl" altLang="es-ES"/>
              <a:pPr>
                <a:defRPr/>
              </a:pPr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95883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EF047-7065-4749-97AC-BBFA89B775DE}" type="datetime1">
              <a:rPr lang="es-ES_tradnl" altLang="es-ES"/>
              <a:pPr>
                <a:defRPr/>
              </a:pPr>
              <a:t>15/11/2017</a:t>
            </a:fld>
            <a:endParaRPr lang="es-ES_tradnl" alt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097B3-6E04-4541-938C-DECF210522FF}" type="slidenum">
              <a:rPr lang="es-ES_tradnl" altLang="es-ES"/>
              <a:pPr>
                <a:defRPr/>
              </a:pPr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47730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CE4A4-8E0B-4FD0-B2AD-9BED6A848300}" type="datetime1">
              <a:rPr lang="es-ES_tradnl" altLang="es-ES"/>
              <a:pPr>
                <a:defRPr/>
              </a:pPr>
              <a:t>15/11/2017</a:t>
            </a:fld>
            <a:endParaRPr lang="es-ES_tradnl" alt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22668-C260-4306-80CF-819518D1F382}" type="slidenum">
              <a:rPr lang="es-ES_tradnl" altLang="es-ES"/>
              <a:pPr>
                <a:defRPr/>
              </a:pPr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78260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AD92C-E90A-4563-A623-75CE852C5C48}" type="datetime1">
              <a:rPr lang="es-ES_tradnl" altLang="es-ES"/>
              <a:pPr>
                <a:defRPr/>
              </a:pPr>
              <a:t>15/11/2017</a:t>
            </a:fld>
            <a:endParaRPr lang="es-ES_tradnl" alt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48206-7690-4CF2-B2D9-CB554D4AAAD3}" type="slidenum">
              <a:rPr lang="es-ES_tradnl" altLang="es-ES"/>
              <a:pPr>
                <a:defRPr/>
              </a:pPr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836514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B737D-65C8-414B-8AB4-04EF9723ACA5}" type="datetime1">
              <a:rPr lang="es-ES_tradnl" altLang="es-ES"/>
              <a:pPr>
                <a:defRPr/>
              </a:pPr>
              <a:t>15/11/2017</a:t>
            </a:fld>
            <a:endParaRPr lang="es-ES_tradnl" alt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5AA3B-C3A6-46BD-B637-125307618147}" type="slidenum">
              <a:rPr lang="es-ES_tradnl" altLang="es-ES"/>
              <a:pPr>
                <a:defRPr/>
              </a:pPr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04827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B1F92-D806-44BE-B6C3-AFC31CE30A5A}" type="datetime1">
              <a:rPr lang="es-ES_tradnl" altLang="es-ES"/>
              <a:pPr>
                <a:defRPr/>
              </a:pPr>
              <a:t>15/11/2017</a:t>
            </a:fld>
            <a:endParaRPr lang="es-ES_tradnl" alt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34822-F4AF-4179-BF42-37E65F443209}" type="slidenum">
              <a:rPr lang="es-ES_tradnl" altLang="es-ES"/>
              <a:pPr>
                <a:defRPr/>
              </a:pPr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94153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Haga clic para modificar el estilo de texto del patrón</a:t>
            </a:r>
          </a:p>
          <a:p>
            <a:pPr lvl="1"/>
            <a:r>
              <a:rPr lang="es-ES_tradnl" altLang="es-ES" smtClean="0"/>
              <a:t>Segundo nivel</a:t>
            </a:r>
          </a:p>
          <a:p>
            <a:pPr lvl="2"/>
            <a:r>
              <a:rPr lang="es-ES_tradnl" altLang="es-ES" smtClean="0"/>
              <a:t>Tercer nivel</a:t>
            </a:r>
          </a:p>
          <a:p>
            <a:pPr lvl="3"/>
            <a:r>
              <a:rPr lang="es-ES_tradnl" altLang="es-ES" smtClean="0"/>
              <a:t>Cuarto nivel</a:t>
            </a:r>
          </a:p>
          <a:p>
            <a:pPr lvl="4"/>
            <a:r>
              <a:rPr lang="es-ES_tradnl" altLang="es-ES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952C4E12-BF2B-4F0B-B11F-35B7F47D9F09}" type="datetime1">
              <a:rPr lang="es-ES_tradnl" altLang="es-ES"/>
              <a:pPr>
                <a:defRPr/>
              </a:pPr>
              <a:t>15/11/2017</a:t>
            </a:fld>
            <a:endParaRPr lang="es-ES_tradnl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606B16E-B2B6-4416-939F-F3A32FF93A7C}" type="slidenum">
              <a:rPr lang="es-ES_tradnl" altLang="es-ES"/>
              <a:pPr>
                <a:defRPr/>
              </a:pPr>
              <a:t>‹#›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png"/><Relationship Id="rId1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5.png"/><Relationship Id="rId2" Type="http://schemas.openxmlformats.org/officeDocument/2006/relationships/image" Target="../media/image3.png"/><Relationship Id="rId16" Type="http://schemas.openxmlformats.org/officeDocument/2006/relationships/hyperlink" Target="mailto:sther.domenechrmonjas@mpc.uva.e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wmf"/><Relationship Id="rId5" Type="http://schemas.openxmlformats.org/officeDocument/2006/relationships/image" Target="../media/image6.png"/><Relationship Id="rId15" Type="http://schemas.openxmlformats.org/officeDocument/2006/relationships/hyperlink" Target="mailto:maria.carracedo@cooperacion.uva.es" TargetMode="External"/><Relationship Id="rId10" Type="http://schemas.openxmlformats.org/officeDocument/2006/relationships/image" Target="../media/image11.wmf"/><Relationship Id="rId4" Type="http://schemas.openxmlformats.org/officeDocument/2006/relationships/image" Target="../media/image5.png"/><Relationship Id="rId9" Type="http://schemas.openxmlformats.org/officeDocument/2006/relationships/image" Target="../media/image10.wmf"/><Relationship Id="rId14" Type="http://schemas.openxmlformats.org/officeDocument/2006/relationships/hyperlink" Target="mailto:ignacio.aranda@dip_valladolid.e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21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11" Type="http://schemas.microsoft.com/office/2007/relationships/diagramDrawing" Target="../diagrams/drawing2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8.png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n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464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Imagen 5" descr="circul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5" y="1412777"/>
            <a:ext cx="3232530" cy="30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Imagen 3" descr="Rural dear 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80" y="2074591"/>
            <a:ext cx="2036428" cy="165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Imagen 6" descr="2015 EUROPEAN YEA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432" y="292099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Imagen 7" descr="Sin título-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" y="143046"/>
            <a:ext cx="12033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Imagen 26" descr="Dipu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5" y="4689012"/>
            <a:ext cx="1920324" cy="64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2699792" y="4860086"/>
            <a:ext cx="6080648" cy="676411"/>
            <a:chOff x="2842957" y="5259654"/>
            <a:chExt cx="6080648" cy="676411"/>
          </a:xfrm>
        </p:grpSpPr>
        <p:pic>
          <p:nvPicPr>
            <p:cNvPr id="12297" name="Imagen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1175" y="5656262"/>
              <a:ext cx="2286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8" name="Imagen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187" y="5361164"/>
              <a:ext cx="2286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Imagen 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3891" y="5668962"/>
              <a:ext cx="2286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0" name="Imagen 1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2957" y="5352658"/>
              <a:ext cx="2286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2" name="CuadroTexto 27"/>
            <p:cNvSpPr txBox="1">
              <a:spLocks noChangeArrowheads="1"/>
            </p:cNvSpPr>
            <p:nvPr/>
          </p:nvSpPr>
          <p:spPr bwMode="auto">
            <a:xfrm>
              <a:off x="3111556" y="5271309"/>
              <a:ext cx="1662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s-ES_tradnl" altLang="es-ES" sz="1400" dirty="0" err="1">
                  <a:solidFill>
                    <a:prstClr val="white"/>
                  </a:solidFill>
                </a:rPr>
                <a:t>Vratsa</a:t>
              </a:r>
              <a:r>
                <a:rPr lang="es-ES_tradnl" altLang="es-ES" sz="1400" dirty="0">
                  <a:solidFill>
                    <a:prstClr val="white"/>
                  </a:solidFill>
                </a:rPr>
                <a:t> (Bulgaria)</a:t>
              </a:r>
            </a:p>
          </p:txBody>
        </p:sp>
        <p:sp>
          <p:nvSpPr>
            <p:cNvPr id="12303" name="Rectángulo 28"/>
            <p:cNvSpPr>
              <a:spLocks noChangeArrowheads="1"/>
            </p:cNvSpPr>
            <p:nvPr/>
          </p:nvSpPr>
          <p:spPr bwMode="auto">
            <a:xfrm>
              <a:off x="3197226" y="5628288"/>
              <a:ext cx="16020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s-ES_tradnl" altLang="es-ES" sz="1400" dirty="0" err="1">
                  <a:solidFill>
                    <a:prstClr val="white"/>
                  </a:solidFill>
                </a:rPr>
                <a:t>Idalion</a:t>
              </a:r>
              <a:r>
                <a:rPr lang="es-ES_tradnl" altLang="es-ES" sz="1400" dirty="0">
                  <a:solidFill>
                    <a:prstClr val="white"/>
                  </a:solidFill>
                </a:rPr>
                <a:t> (Chipre)</a:t>
              </a:r>
            </a:p>
          </p:txBody>
        </p:sp>
        <p:sp>
          <p:nvSpPr>
            <p:cNvPr id="12305" name="CuadroTexto 35"/>
            <p:cNvSpPr txBox="1">
              <a:spLocks noChangeArrowheads="1"/>
            </p:cNvSpPr>
            <p:nvPr/>
          </p:nvSpPr>
          <p:spPr bwMode="auto">
            <a:xfrm>
              <a:off x="7231330" y="5259654"/>
              <a:ext cx="16922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s-ES_tradnl" altLang="es-ES" sz="1400" dirty="0">
                  <a:solidFill>
                    <a:prstClr val="white"/>
                  </a:solidFill>
                </a:rPr>
                <a:t>Tesalia (Grecia)</a:t>
              </a:r>
            </a:p>
          </p:txBody>
        </p:sp>
        <p:sp>
          <p:nvSpPr>
            <p:cNvPr id="12306" name="Rectángulo 36"/>
            <p:cNvSpPr>
              <a:spLocks noChangeArrowheads="1"/>
            </p:cNvSpPr>
            <p:nvPr/>
          </p:nvSpPr>
          <p:spPr bwMode="auto">
            <a:xfrm>
              <a:off x="7308304" y="5592853"/>
              <a:ext cx="12490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s-ES_tradnl" altLang="es-ES" sz="1400" dirty="0">
                  <a:solidFill>
                    <a:prstClr val="white"/>
                  </a:solidFill>
                </a:rPr>
                <a:t>Molise (Italia)</a:t>
              </a:r>
            </a:p>
          </p:txBody>
        </p:sp>
        <p:sp>
          <p:nvSpPr>
            <p:cNvPr id="12307" name="Rectángulo 37"/>
            <p:cNvSpPr>
              <a:spLocks noChangeArrowheads="1"/>
            </p:cNvSpPr>
            <p:nvPr/>
          </p:nvSpPr>
          <p:spPr bwMode="auto">
            <a:xfrm>
              <a:off x="5148064" y="5592853"/>
              <a:ext cx="133882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s-ES_tradnl" altLang="es-ES" sz="1400" dirty="0" err="1">
                  <a:solidFill>
                    <a:prstClr val="white"/>
                  </a:solidFill>
                </a:rPr>
                <a:t>Lodz</a:t>
              </a:r>
              <a:r>
                <a:rPr lang="es-ES_tradnl" altLang="es-ES" sz="1400" dirty="0">
                  <a:solidFill>
                    <a:prstClr val="white"/>
                  </a:solidFill>
                </a:rPr>
                <a:t> (Polonia)</a:t>
              </a:r>
            </a:p>
          </p:txBody>
        </p:sp>
        <p:sp>
          <p:nvSpPr>
            <p:cNvPr id="12308" name="Rectángulo 38"/>
            <p:cNvSpPr>
              <a:spLocks noChangeArrowheads="1"/>
            </p:cNvSpPr>
            <p:nvPr/>
          </p:nvSpPr>
          <p:spPr bwMode="auto">
            <a:xfrm>
              <a:off x="5148064" y="5261036"/>
              <a:ext cx="12875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s-ES_tradnl" altLang="es-ES" sz="1400" dirty="0" err="1">
                  <a:solidFill>
                    <a:prstClr val="white"/>
                  </a:solidFill>
                </a:rPr>
                <a:t>Zejtun</a:t>
              </a:r>
              <a:r>
                <a:rPr lang="es-ES_tradnl" altLang="es-ES" sz="1400" dirty="0">
                  <a:solidFill>
                    <a:prstClr val="white"/>
                  </a:solidFill>
                </a:rPr>
                <a:t> (Malta)</a:t>
              </a:r>
            </a:p>
          </p:txBody>
        </p:sp>
        <p:pic>
          <p:nvPicPr>
            <p:cNvPr id="12309" name="Imagen 4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3275" y="5726112"/>
              <a:ext cx="20796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0" name="Imagen 4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5361164"/>
              <a:ext cx="198438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2 Rectángulo"/>
          <p:cNvSpPr/>
          <p:nvPr/>
        </p:nvSpPr>
        <p:spPr>
          <a:xfrm>
            <a:off x="4391050" y="5873338"/>
            <a:ext cx="50736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300" b="1" dirty="0">
                <a:solidFill>
                  <a:prstClr val="white"/>
                </a:solidFill>
                <a:latin typeface="Corbel" panose="020B0503020204020204" pitchFamily="34" charset="0"/>
              </a:rPr>
              <a:t>Ignacio Aranda </a:t>
            </a:r>
            <a:r>
              <a:rPr lang="es-ES" sz="1300" dirty="0">
                <a:solidFill>
                  <a:prstClr val="white"/>
                </a:solidFill>
                <a:latin typeface="Corbel" panose="020B0503020204020204" pitchFamily="34" charset="0"/>
              </a:rPr>
              <a:t>|         </a:t>
            </a:r>
            <a:r>
              <a:rPr lang="es-ES" sz="1300" dirty="0">
                <a:solidFill>
                  <a:prstClr val="white"/>
                </a:solidFill>
                <a:latin typeface="Corbel" panose="020B0503020204020204" pitchFamily="34" charset="0"/>
                <a:hlinkClick r:id="rId14"/>
              </a:rPr>
              <a:t>ignacio.aranda@dip_valladolid.es</a:t>
            </a:r>
            <a:endParaRPr lang="es-ES" sz="1300" dirty="0">
              <a:solidFill>
                <a:prstClr val="white"/>
              </a:solidFill>
              <a:latin typeface="Corbel" panose="020B0503020204020204" pitchFamily="34" charset="0"/>
            </a:endParaRPr>
          </a:p>
          <a:p>
            <a:pPr algn="r"/>
            <a:r>
              <a:rPr lang="es-ES" sz="1300" b="1" dirty="0" smtClean="0">
                <a:solidFill>
                  <a:prstClr val="white"/>
                </a:solidFill>
                <a:latin typeface="Corbel" panose="020B0503020204020204" pitchFamily="34" charset="0"/>
              </a:rPr>
              <a:t>María </a:t>
            </a:r>
            <a:r>
              <a:rPr lang="es-ES" sz="1300" b="1" dirty="0" err="1">
                <a:solidFill>
                  <a:prstClr val="white"/>
                </a:solidFill>
                <a:latin typeface="Corbel" panose="020B0503020204020204" pitchFamily="34" charset="0"/>
              </a:rPr>
              <a:t>Carracedo</a:t>
            </a:r>
            <a:r>
              <a:rPr lang="es-ES" sz="1300" b="1" dirty="0">
                <a:solidFill>
                  <a:prstClr val="white"/>
                </a:solidFill>
                <a:latin typeface="Corbel" panose="020B0503020204020204" pitchFamily="34" charset="0"/>
              </a:rPr>
              <a:t> Bustamante </a:t>
            </a:r>
            <a:r>
              <a:rPr lang="es-ES" sz="1300" dirty="0">
                <a:solidFill>
                  <a:prstClr val="white"/>
                </a:solidFill>
                <a:latin typeface="Corbel" panose="020B0503020204020204" pitchFamily="34" charset="0"/>
              </a:rPr>
              <a:t>| </a:t>
            </a:r>
            <a:r>
              <a:rPr lang="es-ES" sz="1300" dirty="0" smtClean="0">
                <a:solidFill>
                  <a:prstClr val="white"/>
                </a:solidFill>
                <a:latin typeface="Corbel" panose="020B0503020204020204" pitchFamily="34" charset="0"/>
                <a:hlinkClick r:id="rId15"/>
              </a:rPr>
              <a:t>maria.carracedo@cooperacion.uva.es</a:t>
            </a:r>
            <a:endParaRPr lang="es-ES" sz="1300" dirty="0" smtClean="0">
              <a:solidFill>
                <a:prstClr val="white"/>
              </a:solidFill>
              <a:latin typeface="Corbel" panose="020B0503020204020204" pitchFamily="34" charset="0"/>
            </a:endParaRPr>
          </a:p>
          <a:p>
            <a:pPr algn="r"/>
            <a:r>
              <a:rPr lang="es-ES" sz="1300" b="1" dirty="0" smtClean="0">
                <a:solidFill>
                  <a:prstClr val="white"/>
                </a:solidFill>
                <a:latin typeface="Corbel" panose="020B0503020204020204" pitchFamily="34" charset="0"/>
              </a:rPr>
              <a:t>Roberto </a:t>
            </a:r>
            <a:r>
              <a:rPr lang="es-ES" sz="1300" b="1" dirty="0" err="1" smtClean="0">
                <a:solidFill>
                  <a:prstClr val="white"/>
                </a:solidFill>
                <a:latin typeface="Corbel" panose="020B0503020204020204" pitchFamily="34" charset="0"/>
              </a:rPr>
              <a:t>MonjasAguado</a:t>
            </a:r>
            <a:r>
              <a:rPr lang="es-ES" sz="1300" b="1" dirty="0" smtClean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es-ES" sz="1300" dirty="0" smtClean="0">
                <a:solidFill>
                  <a:prstClr val="white"/>
                </a:solidFill>
                <a:latin typeface="Corbel" panose="020B0503020204020204" pitchFamily="34" charset="0"/>
              </a:rPr>
              <a:t>| </a:t>
            </a:r>
            <a:r>
              <a:rPr lang="es-ES" sz="1300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es-ES" sz="1300" dirty="0" smtClean="0">
                <a:solidFill>
                  <a:prstClr val="white"/>
                </a:solidFill>
                <a:latin typeface="Corbel" panose="020B0503020204020204" pitchFamily="34" charset="0"/>
              </a:rPr>
              <a:t>                                </a:t>
            </a:r>
            <a:r>
              <a:rPr lang="es-ES" sz="1300" dirty="0" smtClean="0">
                <a:solidFill>
                  <a:prstClr val="white"/>
                </a:solidFill>
                <a:latin typeface="Corbel" panose="020B0503020204020204" pitchFamily="34" charset="0"/>
                <a:hlinkClick r:id="rId16"/>
              </a:rPr>
              <a:t>rmonjas@mpc.uva.es</a:t>
            </a:r>
            <a:endParaRPr lang="es-ES" sz="1300" dirty="0" smtClean="0">
              <a:solidFill>
                <a:prstClr val="white"/>
              </a:solidFill>
              <a:latin typeface="Corbel" panose="020B0503020204020204" pitchFamily="34" charset="0"/>
            </a:endParaRPr>
          </a:p>
          <a:p>
            <a:pPr algn="r"/>
            <a:endParaRPr lang="es-ES" sz="1300" dirty="0" smtClean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357345" y="5499327"/>
            <a:ext cx="2284530" cy="873482"/>
            <a:chOff x="415261" y="5772392"/>
            <a:chExt cx="3220635" cy="889070"/>
          </a:xfrm>
        </p:grpSpPr>
        <p:pic>
          <p:nvPicPr>
            <p:cNvPr id="24" name="Picture 5" descr="C:\Users\Potente\Documents\Soldegato\UVA cooperacion y desarrollo\maquetaciones\dípticos observatorio\3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30" y="5772392"/>
              <a:ext cx="1409866" cy="563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 descr="C:\Users\Potente\Documents\Soldegato\UVA cooperacion y desarrollo\maquetaciones\dípticos observatorio\4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261" y="6399455"/>
              <a:ext cx="3220635" cy="262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4 Rectángulo"/>
          <p:cNvSpPr/>
          <p:nvPr/>
        </p:nvSpPr>
        <p:spPr>
          <a:xfrm>
            <a:off x="3563888" y="3117161"/>
            <a:ext cx="51142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1600" b="1" dirty="0" smtClean="0">
                <a:solidFill>
                  <a:srgbClr val="002060"/>
                </a:solidFill>
                <a:latin typeface="Dotum" panose="020B0600000101010101" pitchFamily="34" charset="-127"/>
                <a:ea typeface="Dotum" panose="020B0600000101010101" pitchFamily="34" charset="-127"/>
                <a:cs typeface="DokChampa" panose="020B0604020202020204" pitchFamily="34" charset="-34"/>
              </a:rPr>
              <a:t>Lodz, </a:t>
            </a:r>
            <a:r>
              <a:rPr lang="fr-BE" sz="1600" b="1" dirty="0">
                <a:solidFill>
                  <a:srgbClr val="002060"/>
                </a:solidFill>
                <a:latin typeface="Dotum" panose="020B0600000101010101" pitchFamily="34" charset="-127"/>
                <a:ea typeface="Dotum" panose="020B0600000101010101" pitchFamily="34" charset="-127"/>
                <a:cs typeface="DokChampa" panose="020B0604020202020204" pitchFamily="34" charset="-34"/>
              </a:rPr>
              <a:t>2017/ </a:t>
            </a:r>
            <a:r>
              <a:rPr lang="fr-BE" sz="1600" b="1" dirty="0" smtClean="0">
                <a:solidFill>
                  <a:srgbClr val="002060"/>
                </a:solidFill>
                <a:latin typeface="Dotum" panose="020B0600000101010101" pitchFamily="34" charset="-127"/>
                <a:ea typeface="Dotum" panose="020B0600000101010101" pitchFamily="34" charset="-127"/>
                <a:cs typeface="DokChampa" panose="020B0604020202020204" pitchFamily="34" charset="-34"/>
              </a:rPr>
              <a:t>Lodz, </a:t>
            </a:r>
            <a:r>
              <a:rPr lang="fr-BE" sz="1600" b="1" dirty="0">
                <a:solidFill>
                  <a:srgbClr val="002060"/>
                </a:solidFill>
                <a:latin typeface="Dotum" panose="020B0600000101010101" pitchFamily="34" charset="-127"/>
                <a:ea typeface="Dotum" panose="020B0600000101010101" pitchFamily="34" charset="-127"/>
                <a:cs typeface="DokChampa" panose="020B0604020202020204" pitchFamily="34" charset="-34"/>
              </a:rPr>
              <a:t>2017</a:t>
            </a:r>
            <a:endParaRPr lang="es-ES" sz="1600" dirty="0">
              <a:solidFill>
                <a:srgbClr val="002060"/>
              </a:solidFill>
              <a:latin typeface="Dotum" panose="020B0600000101010101" pitchFamily="34" charset="-127"/>
              <a:ea typeface="Dotum" panose="020B0600000101010101" pitchFamily="34" charset="-127"/>
              <a:cs typeface="DokChampa" panose="020B0604020202020204" pitchFamily="34" charset="-34"/>
            </a:endParaRPr>
          </a:p>
          <a:p>
            <a:pPr algn="ctr"/>
            <a:endParaRPr lang="es-ES" sz="1600" dirty="0">
              <a:solidFill>
                <a:srgbClr val="002060"/>
              </a:solidFill>
              <a:latin typeface="Dotum" panose="020B0600000101010101" pitchFamily="34" charset="-127"/>
              <a:ea typeface="Dotum" panose="020B0600000101010101" pitchFamily="34" charset="-127"/>
              <a:cs typeface="DokChampa" panose="020B0604020202020204" pitchFamily="34" charset="-34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344472" y="1570130"/>
            <a:ext cx="5581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800" b="1" dirty="0" smtClean="0">
                <a:solidFill>
                  <a:srgbClr val="7030A0"/>
                </a:solidFill>
                <a:latin typeface="Dotum" panose="020B0600000101010101" pitchFamily="34" charset="-127"/>
                <a:ea typeface="Dotum" panose="020B0600000101010101" pitchFamily="34" charset="-127"/>
                <a:cs typeface="DokChampa" panose="020B0604020202020204" pitchFamily="34" charset="-34"/>
              </a:rPr>
              <a:t>The situation of </a:t>
            </a:r>
          </a:p>
          <a:p>
            <a:pPr algn="ctr"/>
            <a:r>
              <a:rPr lang="fr-BE" sz="2800" b="1" dirty="0" smtClean="0">
                <a:solidFill>
                  <a:srgbClr val="7030A0"/>
                </a:solidFill>
                <a:latin typeface="Dotum" panose="020B0600000101010101" pitchFamily="34" charset="-127"/>
                <a:ea typeface="Dotum" panose="020B0600000101010101" pitchFamily="34" charset="-127"/>
                <a:cs typeface="DokChampa" panose="020B0604020202020204" pitchFamily="34" charset="-34"/>
              </a:rPr>
              <a:t>Education for </a:t>
            </a:r>
            <a:r>
              <a:rPr lang="fr-BE" sz="2800" b="1" dirty="0" err="1" smtClean="0">
                <a:solidFill>
                  <a:srgbClr val="7030A0"/>
                </a:solidFill>
                <a:latin typeface="Dotum" panose="020B0600000101010101" pitchFamily="34" charset="-127"/>
                <a:ea typeface="Dotum" panose="020B0600000101010101" pitchFamily="34" charset="-127"/>
                <a:cs typeface="DokChampa" panose="020B0604020202020204" pitchFamily="34" charset="-34"/>
              </a:rPr>
              <a:t>Development</a:t>
            </a:r>
            <a:r>
              <a:rPr lang="fr-BE" sz="2800" b="1" dirty="0" smtClean="0">
                <a:solidFill>
                  <a:srgbClr val="7030A0"/>
                </a:solidFill>
                <a:latin typeface="Dotum" panose="020B0600000101010101" pitchFamily="34" charset="-127"/>
                <a:ea typeface="Dotum" panose="020B0600000101010101" pitchFamily="34" charset="-127"/>
                <a:cs typeface="DokChampa" panose="020B0604020202020204" pitchFamily="34" charset="-34"/>
              </a:rPr>
              <a:t> in </a:t>
            </a:r>
            <a:r>
              <a:rPr lang="fr-BE" sz="2800" b="1" dirty="0" err="1" smtClean="0">
                <a:solidFill>
                  <a:srgbClr val="7030A0"/>
                </a:solidFill>
                <a:latin typeface="Dotum" panose="020B0600000101010101" pitchFamily="34" charset="-127"/>
                <a:ea typeface="Dotum" panose="020B0600000101010101" pitchFamily="34" charset="-127"/>
                <a:cs typeface="DokChampa" panose="020B0604020202020204" pitchFamily="34" charset="-34"/>
              </a:rPr>
              <a:t>European</a:t>
            </a:r>
            <a:r>
              <a:rPr lang="fr-BE" sz="2800" b="1" dirty="0" smtClean="0">
                <a:solidFill>
                  <a:srgbClr val="7030A0"/>
                </a:solidFill>
                <a:latin typeface="Dotum" panose="020B0600000101010101" pitchFamily="34" charset="-127"/>
                <a:ea typeface="Dotum" panose="020B0600000101010101" pitchFamily="34" charset="-127"/>
                <a:cs typeface="DokChampa" panose="020B0604020202020204" pitchFamily="34" charset="-34"/>
              </a:rPr>
              <a:t> Rural  Areas</a:t>
            </a:r>
            <a:endParaRPr lang="es-ES" sz="2800" dirty="0">
              <a:solidFill>
                <a:srgbClr val="7030A0"/>
              </a:solidFill>
              <a:latin typeface="Dotum" panose="020B0600000101010101" pitchFamily="34" charset="-127"/>
              <a:ea typeface="Dotum" panose="020B0600000101010101" pitchFamily="34" charset="-127"/>
              <a:cs typeface="DokChampa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251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51227" y="1779492"/>
            <a:ext cx="7740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Mass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media are </a:t>
            </a:r>
            <a:r>
              <a:rPr lang="es-ES" sz="20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the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main</a:t>
            </a:r>
            <a:r>
              <a:rPr lang="es-ES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source</a:t>
            </a:r>
            <a:r>
              <a:rPr lang="es-ES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of </a:t>
            </a:r>
            <a:r>
              <a:rPr lang="es-ES" sz="20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information</a:t>
            </a:r>
            <a:r>
              <a:rPr lang="es-ES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in rural </a:t>
            </a:r>
            <a:r>
              <a:rPr lang="es-ES" sz="20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areas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: TV and </a:t>
            </a:r>
            <a:r>
              <a:rPr lang="es-ES" sz="20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papers</a:t>
            </a:r>
            <a:endParaRPr lang="es-ES" sz="2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3 Marcador de texto"/>
          <p:cNvSpPr txBox="1">
            <a:spLocks/>
          </p:cNvSpPr>
          <p:nvPr/>
        </p:nvSpPr>
        <p:spPr>
          <a:xfrm>
            <a:off x="460375" y="2681536"/>
            <a:ext cx="4818547" cy="41764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Mass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media show a </a:t>
            </a:r>
            <a:r>
              <a:rPr lang="es-ES" sz="20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desarrollist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/</a:t>
            </a:r>
            <a:r>
              <a:rPr lang="es-ES" sz="20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caritative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vision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of global </a:t>
            </a:r>
            <a:r>
              <a:rPr lang="es-ES" sz="20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inequalities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</a:t>
            </a:r>
            <a:r>
              <a:rPr lang="es-ES" sz="20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without</a:t>
            </a:r>
            <a:r>
              <a:rPr lang="es-ES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any</a:t>
            </a:r>
            <a:r>
              <a:rPr lang="es-ES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analysis</a:t>
            </a:r>
            <a:r>
              <a:rPr lang="es-ES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of causes. </a:t>
            </a:r>
          </a:p>
          <a:p>
            <a:r>
              <a:rPr lang="es-ES" sz="20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Topics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as human </a:t>
            </a:r>
            <a:r>
              <a:rPr lang="es-ES" sz="20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rights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, </a:t>
            </a:r>
            <a:r>
              <a:rPr lang="es-ES" sz="20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gender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, </a:t>
            </a:r>
            <a:r>
              <a:rPr lang="es-ES" sz="20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environment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….</a:t>
            </a:r>
            <a:r>
              <a:rPr lang="es-E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b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never</a:t>
            </a:r>
            <a:r>
              <a:rPr lang="es-E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are </a:t>
            </a:r>
            <a:r>
              <a:rPr lang="es-ES" sz="20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front</a:t>
            </a:r>
            <a:r>
              <a:rPr lang="es-ES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page.</a:t>
            </a:r>
          </a:p>
          <a:p>
            <a:r>
              <a:rPr lang="es-ES" sz="20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Lack</a:t>
            </a:r>
            <a:r>
              <a:rPr lang="es-ES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of </a:t>
            </a:r>
            <a:r>
              <a:rPr lang="es-ES" sz="20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infographies</a:t>
            </a:r>
            <a:r>
              <a:rPr lang="es-ES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on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those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pieces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Do </a:t>
            </a:r>
            <a:r>
              <a:rPr lang="es-ES" sz="20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not</a:t>
            </a:r>
            <a:r>
              <a:rPr lang="es-ES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promote</a:t>
            </a:r>
            <a:r>
              <a:rPr lang="es-ES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interest</a:t>
            </a:r>
            <a:r>
              <a:rPr lang="es-ES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nor</a:t>
            </a:r>
            <a:r>
              <a:rPr lang="es-ES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critical</a:t>
            </a:r>
            <a:r>
              <a:rPr lang="es-ES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thinking</a:t>
            </a:r>
            <a:r>
              <a:rPr lang="es-ES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2123728" y="916564"/>
            <a:ext cx="69231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1500783" y="98072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accent1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MASS MEDIA INFLUENCE</a:t>
            </a:r>
            <a:endParaRPr lang="es-ES" sz="3600" b="1" dirty="0">
              <a:solidFill>
                <a:schemeClr val="accent1">
                  <a:lumMod val="75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AutoShape 4" descr="Resultado de imagen de mass media manipul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140" y="4077073"/>
            <a:ext cx="3109699" cy="165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502621"/>
            <a:ext cx="1543966" cy="154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284" y="2564904"/>
            <a:ext cx="1472635" cy="151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938561" y="5882054"/>
            <a:ext cx="3998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www.ruraldearagenda.eu</a:t>
            </a:r>
            <a:endParaRPr lang="es-ES" sz="14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483768" y="270233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7030A0"/>
                </a:solidFill>
                <a:latin typeface="+mj-lt"/>
                <a:cs typeface="Cordia New" panose="020B0304020202020204" pitchFamily="34" charset="-34"/>
              </a:rPr>
              <a:t>MAIN RESULTS V</a:t>
            </a:r>
            <a:endParaRPr lang="es-ES" sz="3600" b="1" dirty="0">
              <a:solidFill>
                <a:srgbClr val="7030A0"/>
              </a:solidFill>
              <a:latin typeface="+mj-lt"/>
              <a:cs typeface="Cordia New" panose="020B0304020202020204" pitchFamily="34" charset="-34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6781320" y="187323"/>
            <a:ext cx="2183168" cy="64938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Diagnosis </a:t>
            </a:r>
            <a:r>
              <a:rPr lang="es-E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Stage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555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23529" y="1896480"/>
            <a:ext cx="2520279" cy="74043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s-E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DEAR as </a:t>
            </a:r>
            <a:r>
              <a:rPr lang="es-E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instrument</a:t>
            </a:r>
            <a:r>
              <a:rPr lang="es-E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to </a:t>
            </a:r>
            <a:r>
              <a:rPr lang="es-E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promote</a:t>
            </a:r>
            <a:r>
              <a:rPr lang="es-E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social </a:t>
            </a:r>
            <a:r>
              <a:rPr lang="es-E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justice</a:t>
            </a:r>
            <a:r>
              <a:rPr lang="es-E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and human </a:t>
            </a:r>
            <a:r>
              <a:rPr lang="es-E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rights</a:t>
            </a:r>
            <a:r>
              <a:rPr lang="es-E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es-E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little</a:t>
            </a:r>
            <a:r>
              <a:rPr lang="es-E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known</a:t>
            </a:r>
            <a:r>
              <a:rPr lang="es-E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 rural </a:t>
            </a:r>
            <a:r>
              <a:rPr lang="es-E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areas</a:t>
            </a:r>
            <a:r>
              <a:rPr lang="es-E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s-E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2231232" y="819072"/>
            <a:ext cx="69127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1 Título"/>
          <p:cNvSpPr txBox="1">
            <a:spLocks/>
          </p:cNvSpPr>
          <p:nvPr/>
        </p:nvSpPr>
        <p:spPr>
          <a:xfrm>
            <a:off x="1300860" y="836712"/>
            <a:ext cx="7856485" cy="1296144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STATE OF THE ARTS OF DEVELOPMENT EDUCATION</a:t>
            </a:r>
            <a:endParaRPr lang="es-ES" sz="3600" b="1" dirty="0">
              <a:solidFill>
                <a:schemeClr val="accent1">
                  <a:lumMod val="75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71671" y="4221088"/>
            <a:ext cx="2979083" cy="647709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s-ES" sz="20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“</a:t>
            </a:r>
            <a:r>
              <a:rPr lang="es-ES" sz="2000" b="1" i="1" dirty="0" err="1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There</a:t>
            </a:r>
            <a:r>
              <a:rPr lang="es-ES" sz="20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are no </a:t>
            </a:r>
            <a:r>
              <a:rPr lang="es-ES" sz="2000" b="1" i="1" dirty="0" err="1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policies</a:t>
            </a:r>
            <a:r>
              <a:rPr lang="es-ES" sz="20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s-ES" sz="2000" b="1" i="1" dirty="0" err="1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promoting</a:t>
            </a:r>
            <a:r>
              <a:rPr lang="es-ES" sz="20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r>
              <a:rPr lang="es-ES" sz="2000" b="1" i="1" dirty="0" err="1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Education</a:t>
            </a:r>
            <a:r>
              <a:rPr lang="es-ES" sz="20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s-ES" sz="2000" b="1" i="1" dirty="0" err="1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</a:t>
            </a:r>
            <a:r>
              <a:rPr lang="es-ES" sz="20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s-ES" sz="2000" b="1" i="1" dirty="0" err="1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Development</a:t>
            </a:r>
            <a:r>
              <a:rPr lang="es-ES" sz="20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, and </a:t>
            </a:r>
            <a:r>
              <a:rPr lang="es-ES" sz="2000" b="1" i="1" dirty="0" err="1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when</a:t>
            </a:r>
            <a:r>
              <a:rPr lang="es-ES" sz="20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s-ES" sz="2000" b="1" i="1" dirty="0" err="1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they</a:t>
            </a:r>
            <a:r>
              <a:rPr lang="es-ES" sz="20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s-ES" sz="2000" b="1" i="1" dirty="0" err="1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exist</a:t>
            </a:r>
            <a:r>
              <a:rPr lang="es-ES" sz="20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s-ES" sz="2000" b="1" i="1" dirty="0" err="1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they</a:t>
            </a:r>
            <a:r>
              <a:rPr lang="es-ES" sz="20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do </a:t>
            </a:r>
            <a:r>
              <a:rPr lang="es-ES" sz="2000" b="1" i="1" dirty="0" err="1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not</a:t>
            </a:r>
            <a:r>
              <a:rPr lang="es-ES" sz="20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s-ES" sz="2000" b="1" i="1" dirty="0" err="1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get</a:t>
            </a:r>
            <a:r>
              <a:rPr lang="es-ES" sz="20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s-ES" sz="2000" b="1" i="1" dirty="0" err="1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into</a:t>
            </a:r>
            <a:r>
              <a:rPr lang="es-ES" sz="20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s-ES" sz="2000" b="1" i="1" dirty="0" err="1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effect</a:t>
            </a:r>
            <a:r>
              <a:rPr lang="es-ES" sz="20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” </a:t>
            </a:r>
            <a:r>
              <a:rPr lang="es-ES" sz="2000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</a:t>
            </a:r>
            <a:r>
              <a:rPr lang="es-ES" sz="2000" dirty="0" err="1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from</a:t>
            </a:r>
            <a:r>
              <a:rPr lang="es-ES" sz="2000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WG)</a:t>
            </a:r>
            <a:endParaRPr lang="es-ES" sz="2000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98031" y="1896480"/>
            <a:ext cx="5859314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s-E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Lack</a:t>
            </a:r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of </a:t>
            </a:r>
            <a:r>
              <a:rPr lang="es-E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economical</a:t>
            </a:r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s-E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support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s-E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for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DEAR.</a:t>
            </a: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s-E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Lack</a:t>
            </a:r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of </a:t>
            </a:r>
            <a:r>
              <a:rPr lang="es-E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trained</a:t>
            </a:r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staff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in </a:t>
            </a:r>
            <a:r>
              <a:rPr lang="es-E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LAs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, </a:t>
            </a:r>
            <a:r>
              <a:rPr lang="es-E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educative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centers, etc.</a:t>
            </a: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Depends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s-E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on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s-E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the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personal </a:t>
            </a:r>
            <a:r>
              <a:rPr lang="es-E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willing</a:t>
            </a:r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and </a:t>
            </a:r>
            <a:r>
              <a:rPr lang="es-E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interest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of </a:t>
            </a:r>
            <a:r>
              <a:rPr lang="es-E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teachers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, staff…</a:t>
            </a: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s-E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Grassroot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s-E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innitiave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, </a:t>
            </a:r>
            <a:r>
              <a:rPr lang="es-E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mostly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s-E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performed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s-E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by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s-E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women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s-ES" sz="2000" dirty="0" err="1" smtClean="0">
                <a:latin typeface="CordiaUPC" panose="020B0304020202020204" pitchFamily="34" charset="-34"/>
                <a:cs typeface="CordiaUPC" panose="020B0304020202020204" pitchFamily="34" charset="-34"/>
              </a:rPr>
              <a:t>Organised</a:t>
            </a:r>
            <a:r>
              <a:rPr lang="es-ES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s-ES" sz="2000" dirty="0" err="1" smtClean="0">
                <a:latin typeface="CordiaUPC" panose="020B0304020202020204" pitchFamily="34" charset="-34"/>
                <a:cs typeface="CordiaUPC" panose="020B0304020202020204" pitchFamily="34" charset="-34"/>
              </a:rPr>
              <a:t>by</a:t>
            </a:r>
            <a:r>
              <a:rPr lang="es-ES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s-ES" sz="2000" dirty="0" err="1" smtClean="0">
                <a:latin typeface="CordiaUPC" panose="020B0304020202020204" pitchFamily="34" charset="-34"/>
                <a:cs typeface="CordiaUPC" panose="020B0304020202020204" pitchFamily="34" charset="-34"/>
              </a:rPr>
              <a:t>or</a:t>
            </a:r>
            <a:r>
              <a:rPr lang="es-ES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s-ES" sz="20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in </a:t>
            </a:r>
            <a:r>
              <a:rPr lang="es-ES" sz="2000" b="1" dirty="0" err="1">
                <a:latin typeface="CordiaUPC" panose="020B0304020202020204" pitchFamily="34" charset="-34"/>
                <a:cs typeface="CordiaUPC" panose="020B0304020202020204" pitchFamily="34" charset="-34"/>
              </a:rPr>
              <a:t>collaboration</a:t>
            </a:r>
            <a:r>
              <a:rPr lang="es-ES" sz="20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s-ES" sz="2000" b="1" dirty="0" err="1">
                <a:latin typeface="CordiaUPC" panose="020B0304020202020204" pitchFamily="34" charset="-34"/>
                <a:cs typeface="CordiaUPC" panose="020B0304020202020204" pitchFamily="34" charset="-34"/>
              </a:rPr>
              <a:t>with</a:t>
            </a:r>
            <a:r>
              <a:rPr lang="es-ES" sz="2000" b="1" dirty="0">
                <a:latin typeface="CordiaUPC" panose="020B0304020202020204" pitchFamily="34" charset="-34"/>
                <a:cs typeface="CordiaUPC" panose="020B0304020202020204" pitchFamily="34" charset="-34"/>
              </a:rPr>
              <a:t> NGOs</a:t>
            </a:r>
            <a:r>
              <a:rPr lang="es-ES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.</a:t>
            </a: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s-E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Not</a:t>
            </a:r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s-E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tailored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to </a:t>
            </a:r>
            <a:r>
              <a:rPr lang="es-E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the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rural </a:t>
            </a:r>
            <a:r>
              <a:rPr lang="es-E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contexts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</a:t>
            </a:r>
            <a:endParaRPr lang="es-ES" sz="2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s-ES" sz="2000" b="1" dirty="0" err="1" smtClean="0">
                <a:latin typeface="CordiaUPC" panose="020B0304020202020204" pitchFamily="34" charset="-34"/>
                <a:cs typeface="CordiaUPC" panose="020B0304020202020204" pitchFamily="34" charset="-34"/>
              </a:rPr>
              <a:t>Punctual</a:t>
            </a:r>
            <a:r>
              <a:rPr lang="es-ES" sz="20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s-ES" sz="2000" b="1" dirty="0">
                <a:latin typeface="CordiaUPC" panose="020B0304020202020204" pitchFamily="34" charset="-34"/>
                <a:cs typeface="CordiaUPC" panose="020B0304020202020204" pitchFamily="34" charset="-34"/>
              </a:rPr>
              <a:t>and </a:t>
            </a:r>
            <a:r>
              <a:rPr lang="es-ES" sz="2000" b="1" dirty="0" err="1">
                <a:latin typeface="CordiaUPC" panose="020B0304020202020204" pitchFamily="34" charset="-34"/>
                <a:cs typeface="CordiaUPC" panose="020B0304020202020204" pitchFamily="34" charset="-34"/>
              </a:rPr>
              <a:t>disconnected</a:t>
            </a:r>
            <a:r>
              <a:rPr lang="es-ES" sz="20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s-ES" sz="2000" b="1" dirty="0" err="1">
                <a:latin typeface="CordiaUPC" panose="020B0304020202020204" pitchFamily="34" charset="-34"/>
                <a:cs typeface="CordiaUPC" panose="020B0304020202020204" pitchFamily="34" charset="-34"/>
              </a:rPr>
              <a:t>actions</a:t>
            </a:r>
            <a:r>
              <a:rPr lang="es-ES" sz="20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s-ES" sz="2000" dirty="0" err="1" smtClean="0">
                <a:latin typeface="CordiaUPC" panose="020B0304020202020204" pitchFamily="34" charset="-34"/>
                <a:cs typeface="CordiaUPC" panose="020B0304020202020204" pitchFamily="34" charset="-34"/>
              </a:rPr>
              <a:t>difficult</a:t>
            </a:r>
            <a:r>
              <a:rPr lang="es-ES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s-ES" sz="20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the</a:t>
            </a:r>
            <a:r>
              <a:rPr lang="es-ES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s-ES" sz="20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understanding</a:t>
            </a:r>
            <a:r>
              <a:rPr lang="es-ES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 and </a:t>
            </a:r>
            <a:r>
              <a:rPr lang="es-ES" sz="20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the</a:t>
            </a:r>
            <a:r>
              <a:rPr lang="es-ES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s-ES" sz="20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anlysis</a:t>
            </a:r>
            <a:r>
              <a:rPr lang="es-ES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. </a:t>
            </a:r>
            <a:endParaRPr lang="es-ES" sz="2000" dirty="0" smtClean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s-ES" sz="2000" b="1" dirty="0" err="1" smtClean="0">
                <a:latin typeface="CordiaUPC" panose="020B0304020202020204" pitchFamily="34" charset="-34"/>
                <a:cs typeface="CordiaUPC" panose="020B0304020202020204" pitchFamily="34" charset="-34"/>
              </a:rPr>
              <a:t>Not</a:t>
            </a:r>
            <a:r>
              <a:rPr lang="es-ES" sz="20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s-ES" sz="2000" b="1" dirty="0" err="1">
                <a:latin typeface="CordiaUPC" panose="020B0304020202020204" pitchFamily="34" charset="-34"/>
                <a:cs typeface="CordiaUPC" panose="020B0304020202020204" pitchFamily="34" charset="-34"/>
              </a:rPr>
              <a:t>included</a:t>
            </a:r>
            <a:r>
              <a:rPr lang="es-ES" sz="2000" b="1" dirty="0">
                <a:latin typeface="CordiaUPC" panose="020B0304020202020204" pitchFamily="34" charset="-34"/>
                <a:cs typeface="CordiaUPC" panose="020B0304020202020204" pitchFamily="34" charset="-34"/>
              </a:rPr>
              <a:t> in </a:t>
            </a:r>
            <a:r>
              <a:rPr lang="es-ES" sz="2000" b="1" dirty="0" err="1">
                <a:latin typeface="CordiaUPC" panose="020B0304020202020204" pitchFamily="34" charset="-34"/>
                <a:cs typeface="CordiaUPC" panose="020B0304020202020204" pitchFamily="34" charset="-34"/>
              </a:rPr>
              <a:t>curricula</a:t>
            </a:r>
            <a:r>
              <a:rPr lang="es-ES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, and </a:t>
            </a:r>
            <a:r>
              <a:rPr lang="es-ES" sz="20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there</a:t>
            </a:r>
            <a:r>
              <a:rPr lang="es-ES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 are </a:t>
            </a:r>
            <a:r>
              <a:rPr lang="es-ES" sz="2000" b="1" dirty="0">
                <a:latin typeface="CordiaUPC" panose="020B0304020202020204" pitchFamily="34" charset="-34"/>
                <a:cs typeface="CordiaUPC" panose="020B0304020202020204" pitchFamily="34" charset="-34"/>
              </a:rPr>
              <a:t>no </a:t>
            </a:r>
            <a:r>
              <a:rPr lang="es-ES" sz="2000" b="1" dirty="0" err="1">
                <a:latin typeface="CordiaUPC" panose="020B0304020202020204" pitchFamily="34" charset="-34"/>
                <a:cs typeface="CordiaUPC" panose="020B0304020202020204" pitchFamily="34" charset="-34"/>
              </a:rPr>
              <a:t>educative</a:t>
            </a:r>
            <a:r>
              <a:rPr lang="es-ES" sz="20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s-ES" sz="2000" b="1" dirty="0" err="1">
                <a:latin typeface="CordiaUPC" panose="020B0304020202020204" pitchFamily="34" charset="-34"/>
                <a:cs typeface="CordiaUPC" panose="020B0304020202020204" pitchFamily="34" charset="-34"/>
              </a:rPr>
              <a:t>guidelines</a:t>
            </a:r>
            <a:r>
              <a:rPr lang="es-ES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.</a:t>
            </a: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s-ES" sz="2000" b="1" dirty="0" err="1" smtClean="0">
                <a:latin typeface="CordiaUPC" panose="020B0304020202020204" pitchFamily="34" charset="-34"/>
                <a:cs typeface="CordiaUPC" panose="020B0304020202020204" pitchFamily="34" charset="-34"/>
              </a:rPr>
              <a:t>Lack</a:t>
            </a:r>
            <a:r>
              <a:rPr lang="es-ES" sz="20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s-ES" sz="2000" b="1" dirty="0">
                <a:latin typeface="CordiaUPC" panose="020B0304020202020204" pitchFamily="34" charset="-34"/>
                <a:cs typeface="CordiaUPC" panose="020B0304020202020204" pitchFamily="34" charset="-34"/>
              </a:rPr>
              <a:t>of </a:t>
            </a:r>
            <a:r>
              <a:rPr lang="es-ES" sz="2000" b="1" dirty="0" err="1">
                <a:latin typeface="CordiaUPC" panose="020B0304020202020204" pitchFamily="34" charset="-34"/>
                <a:cs typeface="CordiaUPC" panose="020B0304020202020204" pitchFamily="34" charset="-34"/>
              </a:rPr>
              <a:t>evaluation</a:t>
            </a:r>
            <a:r>
              <a:rPr lang="es-ES" sz="20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s-ES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of </a:t>
            </a:r>
            <a:r>
              <a:rPr lang="es-ES" sz="20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those</a:t>
            </a:r>
            <a:r>
              <a:rPr lang="es-ES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s-ES" sz="2000" dirty="0" err="1" smtClean="0">
                <a:latin typeface="CordiaUPC" panose="020B0304020202020204" pitchFamily="34" charset="-34"/>
                <a:cs typeface="CordiaUPC" panose="020B0304020202020204" pitchFamily="34" charset="-34"/>
              </a:rPr>
              <a:t>actions</a:t>
            </a:r>
            <a:endParaRPr lang="es-E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051720" y="270233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7030A0"/>
                </a:solidFill>
                <a:latin typeface="+mj-lt"/>
                <a:cs typeface="Cordia New" panose="020B0304020202020204" pitchFamily="34" charset="-34"/>
              </a:rPr>
              <a:t>MAIN RESULTS VII</a:t>
            </a:r>
            <a:endParaRPr lang="es-ES" sz="3200" b="1" dirty="0">
              <a:solidFill>
                <a:srgbClr val="7030A0"/>
              </a:solidFill>
              <a:latin typeface="+mj-lt"/>
              <a:cs typeface="Cordia New" panose="020B0304020202020204" pitchFamily="34" charset="-34"/>
            </a:endParaRPr>
          </a:p>
        </p:txBody>
      </p:sp>
      <p:sp>
        <p:nvSpPr>
          <p:cNvPr id="3" name="2 Almacenamiento de acceso secuencial"/>
          <p:cNvSpPr/>
          <p:nvPr/>
        </p:nvSpPr>
        <p:spPr>
          <a:xfrm rot="263855">
            <a:off x="-1518" y="3698319"/>
            <a:ext cx="3208740" cy="1986719"/>
          </a:xfrm>
          <a:prstGeom prst="flowChartMagneticTap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redondeado 8"/>
          <p:cNvSpPr/>
          <p:nvPr/>
        </p:nvSpPr>
        <p:spPr>
          <a:xfrm>
            <a:off x="6781320" y="187323"/>
            <a:ext cx="2183168" cy="64938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Diagnosis </a:t>
            </a:r>
            <a:r>
              <a:rPr lang="es-E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Stage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506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2461623" y="116513"/>
            <a:ext cx="6628517" cy="140549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Lack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of </a:t>
            </a:r>
            <a:r>
              <a:rPr lang="es-ES" sz="2000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commitment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and </a:t>
            </a:r>
            <a:r>
              <a:rPr lang="es-ES" sz="2000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economical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support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of DE </a:t>
            </a:r>
            <a:r>
              <a:rPr lang="es-ES" sz="2000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issues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from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authorities</a:t>
            </a:r>
            <a:endParaRPr lang="es-ES" sz="2000" dirty="0" smtClean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l"/>
            <a:endParaRPr lang="es-ES" sz="100" dirty="0" smtClean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DEAR </a:t>
            </a:r>
            <a:r>
              <a:rPr lang="es-ES" sz="2000" b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do </a:t>
            </a:r>
            <a:r>
              <a:rPr lang="es-ES" sz="2000" b="1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not</a:t>
            </a:r>
            <a:r>
              <a:rPr lang="es-ES" sz="2000" b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b="1" dirty="0" err="1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respond</a:t>
            </a: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to </a:t>
            </a:r>
            <a:r>
              <a:rPr lang="es-ES" sz="2000" b="1" dirty="0" err="1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specific</a:t>
            </a: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rural </a:t>
            </a:r>
            <a:r>
              <a:rPr lang="es-ES" sz="2000" b="1" dirty="0" err="1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contexts</a:t>
            </a: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and </a:t>
            </a:r>
            <a:r>
              <a:rPr lang="es-ES" sz="2000" b="1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population</a:t>
            </a:r>
            <a:r>
              <a:rPr lang="es-ES" sz="2000" b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sz="2000" b="1" dirty="0" smtClean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l"/>
            <a:endParaRPr lang="es-ES" sz="2000" b="1" dirty="0" smtClean="0">
              <a:solidFill>
                <a:srgbClr val="0070C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s-ES" sz="2400" b="1" dirty="0">
              <a:solidFill>
                <a:srgbClr val="0070C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l"/>
            <a:endParaRPr lang="es-ES" sz="24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526629" y="2487119"/>
            <a:ext cx="6527204" cy="72008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b="1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Mass</a:t>
            </a:r>
            <a:r>
              <a:rPr lang="es-ES" sz="2000" b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media 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do </a:t>
            </a:r>
            <a:r>
              <a:rPr lang="es-ES" sz="2000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not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move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to </a:t>
            </a:r>
            <a:r>
              <a:rPr lang="es-ES" sz="2000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critical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thinking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and active </a:t>
            </a:r>
            <a:r>
              <a:rPr lang="es-ES" sz="2000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participation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, </a:t>
            </a:r>
            <a:r>
              <a:rPr lang="es-ES" sz="2000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other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sources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of </a:t>
            </a:r>
            <a:r>
              <a:rPr lang="es-ES" sz="2000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information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shall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be </a:t>
            </a:r>
            <a:r>
              <a:rPr lang="es-ES" sz="2000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promoted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</a:p>
          <a:p>
            <a:pPr algn="l"/>
            <a:endParaRPr lang="es-ES" sz="2000" dirty="0" smtClean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sz="2000" dirty="0" smtClean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l"/>
            <a:endParaRPr lang="es-ES" sz="2400" dirty="0" smtClean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l"/>
            <a:endParaRPr lang="es-ES" sz="1400" dirty="0" smtClean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s-ES" sz="3600" dirty="0" smtClean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s-ES" sz="28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 rot="19619811">
            <a:off x="-811104" y="5315706"/>
            <a:ext cx="4441236" cy="49785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s-ES" sz="2800" b="1" dirty="0" smtClean="0">
                <a:solidFill>
                  <a:srgbClr val="0070C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OPPORTUNITIES</a:t>
            </a:r>
            <a:endParaRPr lang="es-ES" sz="2800" b="1" dirty="0">
              <a:solidFill>
                <a:srgbClr val="0070C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555179" y="4146335"/>
            <a:ext cx="6697215" cy="1244949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b="1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The</a:t>
            </a:r>
            <a:r>
              <a:rPr lang="es-ES" sz="2000" b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b="1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features</a:t>
            </a:r>
            <a:r>
              <a:rPr lang="es-ES" sz="2000" b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of rural </a:t>
            </a:r>
            <a:r>
              <a:rPr lang="es-ES" sz="2000" b="1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areas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es-ES" sz="2000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little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population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, </a:t>
            </a:r>
            <a:r>
              <a:rPr lang="es-ES" sz="2000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proximity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to </a:t>
            </a:r>
            <a:r>
              <a:rPr lang="es-ES" sz="2000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nature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, etc.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The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general </a:t>
            </a:r>
            <a:r>
              <a:rPr lang="es-ES" sz="2000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opinion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that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changes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are </a:t>
            </a:r>
            <a:r>
              <a:rPr lang="es-ES" sz="2000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needed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and </a:t>
            </a:r>
            <a:r>
              <a:rPr lang="es-ES" sz="2000" b="1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the</a:t>
            </a:r>
            <a:r>
              <a:rPr lang="es-ES" sz="2000" b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b="1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half</a:t>
            </a:r>
            <a:r>
              <a:rPr lang="es-ES" sz="2000" b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of </a:t>
            </a:r>
            <a:r>
              <a:rPr lang="es-ES" sz="2000" b="1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population</a:t>
            </a:r>
            <a:r>
              <a:rPr lang="es-ES" sz="2000" b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b="1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willing</a:t>
            </a:r>
            <a:r>
              <a:rPr lang="es-ES" sz="2000" b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to </a:t>
            </a:r>
            <a:r>
              <a:rPr lang="es-ES" sz="2000" b="1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contribute</a:t>
            </a:r>
            <a:r>
              <a:rPr lang="es-ES" sz="2000" b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b="1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Grass</a:t>
            </a:r>
            <a:r>
              <a:rPr lang="es-ES" sz="2000" b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b="1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root</a:t>
            </a:r>
            <a:r>
              <a:rPr lang="es-ES" sz="2000" b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b="1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innitiative</a:t>
            </a:r>
            <a:r>
              <a:rPr lang="es-ES" sz="2000" b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DEAR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, </a:t>
            </a:r>
            <a:r>
              <a:rPr lang="es-ES" sz="2000" dirty="0" err="1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being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err="1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an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err="1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educative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and </a:t>
            </a:r>
            <a:r>
              <a:rPr lang="es-ES" sz="2000" dirty="0" err="1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participative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err="1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process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can </a:t>
            </a:r>
            <a:r>
              <a:rPr lang="es-ES" sz="2000" b="1" dirty="0" err="1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contribute</a:t>
            </a: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to rural social and </a:t>
            </a:r>
            <a:r>
              <a:rPr lang="es-ES" sz="2000" b="1" dirty="0" err="1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economic</a:t>
            </a: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b="1" dirty="0" err="1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development</a:t>
            </a:r>
            <a:r>
              <a:rPr lang="es-ES" sz="2000" b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</a:p>
          <a:p>
            <a:pPr algn="l"/>
            <a:endParaRPr lang="es-ES" sz="2000" b="1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3 CuadroTexto"/>
          <p:cNvSpPr txBox="1"/>
          <p:nvPr/>
        </p:nvSpPr>
        <p:spPr>
          <a:xfrm rot="20725950">
            <a:off x="251098" y="1930463"/>
            <a:ext cx="3027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CHALLENGES</a:t>
            </a:r>
          </a:p>
          <a:p>
            <a:endParaRPr lang="es-ES" sz="3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470773" y="1453409"/>
            <a:ext cx="663891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General </a:t>
            </a:r>
            <a:r>
              <a:rPr lang="es-ES" sz="2000" b="1" dirty="0" err="1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unknowledge</a:t>
            </a: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(and </a:t>
            </a:r>
            <a:r>
              <a:rPr lang="es-ES" sz="2000" dirty="0" err="1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thus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err="1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lack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of </a:t>
            </a:r>
            <a:r>
              <a:rPr lang="es-ES" sz="2000" dirty="0" err="1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interest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r>
              <a:rPr lang="es-ES" sz="2000" dirty="0" err="1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on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global </a:t>
            </a:r>
            <a:r>
              <a:rPr lang="es-ES" sz="2000" dirty="0" err="1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development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/ </a:t>
            </a:r>
            <a:r>
              <a:rPr lang="es-ES" sz="2000" dirty="0" err="1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citizenship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err="1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issues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es-ES" sz="2000" dirty="0" err="1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Need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of </a:t>
            </a:r>
            <a:r>
              <a:rPr lang="es-ES" sz="2000" dirty="0" err="1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trained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and </a:t>
            </a:r>
            <a:r>
              <a:rPr lang="es-ES" sz="2000" dirty="0" err="1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informed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err="1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key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err="1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agents</a:t>
            </a:r>
            <a:endParaRPr lang="es-ES" sz="20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s-ES" dirty="0"/>
          </a:p>
        </p:txBody>
      </p:sp>
      <p:pic>
        <p:nvPicPr>
          <p:cNvPr id="14" name="Imagen 3" descr="Rural dear 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59" y="0"/>
            <a:ext cx="794841" cy="64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78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 txBox="1">
            <a:spLocks/>
          </p:cNvSpPr>
          <p:nvPr/>
        </p:nvSpPr>
        <p:spPr>
          <a:xfrm>
            <a:off x="899593" y="646823"/>
            <a:ext cx="7344816" cy="909969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s-ES" b="1" dirty="0" smtClean="0">
                <a:solidFill>
                  <a:srgbClr val="0070C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KEY LINES OF ACTION</a:t>
            </a:r>
            <a:endParaRPr lang="es-ES" b="1" dirty="0">
              <a:solidFill>
                <a:srgbClr val="0070C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4" name="Imagen 3" descr="Rural dear 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59" y="0"/>
            <a:ext cx="794841" cy="64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 rot="21253986">
            <a:off x="176759" y="1916832"/>
            <a:ext cx="4179217" cy="223224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" sz="2000" dirty="0" err="1">
                <a:solidFill>
                  <a:schemeClr val="tx1"/>
                </a:solidFill>
                <a:latin typeface="Arial Black" panose="020B0A04020102020204" pitchFamily="34" charset="0"/>
                <a:cs typeface="Cordia New" panose="020B0304020202020204" pitchFamily="34" charset="-34"/>
              </a:rPr>
              <a:t>Capacity</a:t>
            </a:r>
            <a:r>
              <a:rPr lang="es-ES" sz="2000" dirty="0">
                <a:solidFill>
                  <a:schemeClr val="tx1"/>
                </a:solidFill>
                <a:latin typeface="Arial Black" panose="020B0A04020102020204" pitchFamily="34" charset="0"/>
                <a:cs typeface="Cordia New" panose="020B0304020202020204" pitchFamily="34" charset="-34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Arial Black" panose="020B0A04020102020204" pitchFamily="34" charset="0"/>
                <a:cs typeface="Cordia New" panose="020B0304020202020204" pitchFamily="34" charset="-34"/>
              </a:rPr>
              <a:t>building</a:t>
            </a:r>
            <a:r>
              <a:rPr lang="es-ES" sz="2000" dirty="0">
                <a:solidFill>
                  <a:schemeClr val="tx1"/>
                </a:solidFill>
                <a:latin typeface="Arial Black" panose="020B0A04020102020204" pitchFamily="34" charset="0"/>
                <a:cs typeface="Cordia New" panose="020B0304020202020204" pitchFamily="34" charset="-34"/>
              </a:rPr>
              <a:t> of </a:t>
            </a:r>
            <a:r>
              <a:rPr lang="es-ES" sz="2000" dirty="0" err="1">
                <a:solidFill>
                  <a:schemeClr val="tx1"/>
                </a:solidFill>
                <a:latin typeface="Arial Black" panose="020B0A04020102020204" pitchFamily="34" charset="0"/>
                <a:cs typeface="Cordia New" panose="020B0304020202020204" pitchFamily="34" charset="-34"/>
              </a:rPr>
              <a:t>agents</a:t>
            </a:r>
            <a:r>
              <a:rPr lang="es-ES" sz="2000" dirty="0">
                <a:solidFill>
                  <a:schemeClr val="tx1"/>
                </a:solidFill>
                <a:latin typeface="Arial Black" panose="020B0A04020102020204" pitchFamily="34" charset="0"/>
                <a:cs typeface="Cordia New" panose="020B0304020202020204" pitchFamily="34" charset="-34"/>
              </a:rPr>
              <a:t>  </a:t>
            </a:r>
          </a:p>
          <a:p>
            <a:pPr algn="ctr"/>
            <a:endParaRPr lang="es-ES" sz="2000" dirty="0"/>
          </a:p>
        </p:txBody>
      </p:sp>
      <p:sp>
        <p:nvSpPr>
          <p:cNvPr id="3" name="Proceso alternativo 2"/>
          <p:cNvSpPr/>
          <p:nvPr/>
        </p:nvSpPr>
        <p:spPr>
          <a:xfrm rot="21410505">
            <a:off x="1444895" y="4848067"/>
            <a:ext cx="5760640" cy="165618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" sz="2000" dirty="0" err="1">
                <a:solidFill>
                  <a:schemeClr val="tx1"/>
                </a:solidFill>
                <a:latin typeface="Arial Black" panose="020B0A04020102020204" pitchFamily="34" charset="0"/>
                <a:cs typeface="Cordia New" panose="020B0304020202020204" pitchFamily="34" charset="-34"/>
              </a:rPr>
              <a:t>Fostering</a:t>
            </a:r>
            <a:r>
              <a:rPr lang="es-ES" sz="2000" dirty="0">
                <a:solidFill>
                  <a:schemeClr val="tx1"/>
                </a:solidFill>
                <a:latin typeface="Arial Black" panose="020B0A04020102020204" pitchFamily="34" charset="0"/>
                <a:cs typeface="Cordia New" panose="020B0304020202020204" pitchFamily="34" charset="-34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Arial Black" panose="020B0A04020102020204" pitchFamily="34" charset="0"/>
                <a:cs typeface="Cordia New" panose="020B0304020202020204" pitchFamily="34" charset="-34"/>
              </a:rPr>
              <a:t>Networking</a:t>
            </a:r>
            <a:r>
              <a:rPr lang="es-ES" sz="2000" dirty="0">
                <a:solidFill>
                  <a:schemeClr val="tx1"/>
                </a:solidFill>
                <a:latin typeface="Arial Black" panose="020B0A04020102020204" pitchFamily="34" charset="0"/>
                <a:cs typeface="Cordia New" panose="020B0304020202020204" pitchFamily="34" charset="-34"/>
              </a:rPr>
              <a:t> of </a:t>
            </a:r>
            <a:r>
              <a:rPr lang="es-ES" sz="2000" dirty="0" err="1">
                <a:solidFill>
                  <a:schemeClr val="tx1"/>
                </a:solidFill>
                <a:latin typeface="Arial Black" panose="020B0A04020102020204" pitchFamily="34" charset="0"/>
                <a:cs typeface="Cordia New" panose="020B0304020202020204" pitchFamily="34" charset="-34"/>
              </a:rPr>
              <a:t>agents</a:t>
            </a:r>
            <a:r>
              <a:rPr lang="es-ES" sz="2000" dirty="0">
                <a:solidFill>
                  <a:schemeClr val="tx1"/>
                </a:solidFill>
                <a:latin typeface="Arial Black" panose="020B0A04020102020204" pitchFamily="34" charset="0"/>
                <a:cs typeface="Cordia New" panose="020B0304020202020204" pitchFamily="34" charset="-34"/>
              </a:rPr>
              <a:t> and </a:t>
            </a:r>
            <a:r>
              <a:rPr lang="es-ES" sz="2000" dirty="0" err="1">
                <a:solidFill>
                  <a:schemeClr val="tx1"/>
                </a:solidFill>
                <a:latin typeface="Arial Black" panose="020B0A04020102020204" pitchFamily="34" charset="0"/>
                <a:cs typeface="Cordia New" panose="020B0304020202020204" pitchFamily="34" charset="-34"/>
              </a:rPr>
              <a:t>organizations</a:t>
            </a:r>
            <a:endParaRPr lang="es-ES" sz="2000" dirty="0">
              <a:solidFill>
                <a:schemeClr val="tx1"/>
              </a:solidFill>
              <a:latin typeface="Arial Black" panose="020B0A04020102020204" pitchFamily="34" charset="0"/>
              <a:cs typeface="Cordia New" panose="020B0304020202020204" pitchFamily="34" charset="-34"/>
            </a:endParaRPr>
          </a:p>
          <a:p>
            <a:pPr algn="ctr">
              <a:lnSpc>
                <a:spcPct val="150000"/>
              </a:lnSpc>
            </a:pPr>
            <a:endParaRPr lang="es-ES" dirty="0"/>
          </a:p>
        </p:txBody>
      </p:sp>
      <p:sp>
        <p:nvSpPr>
          <p:cNvPr id="7" name="Elipse 6"/>
          <p:cNvSpPr/>
          <p:nvPr/>
        </p:nvSpPr>
        <p:spPr>
          <a:xfrm rot="21207438">
            <a:off x="4863158" y="1801431"/>
            <a:ext cx="3940783" cy="224772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" sz="2000" dirty="0" err="1">
                <a:solidFill>
                  <a:schemeClr val="tx1"/>
                </a:solidFill>
                <a:latin typeface="Arial Black" panose="020B0A04020102020204" pitchFamily="34" charset="0"/>
                <a:cs typeface="Cordia New" panose="020B0304020202020204" pitchFamily="34" charset="-34"/>
              </a:rPr>
              <a:t>Promotion</a:t>
            </a:r>
            <a:r>
              <a:rPr lang="es-ES" sz="2000" dirty="0">
                <a:solidFill>
                  <a:schemeClr val="tx1"/>
                </a:solidFill>
                <a:latin typeface="Arial Black" panose="020B0A04020102020204" pitchFamily="34" charset="0"/>
                <a:cs typeface="Cordia New" panose="020B0304020202020204" pitchFamily="34" charset="-34"/>
              </a:rPr>
              <a:t> of </a:t>
            </a:r>
            <a:r>
              <a:rPr lang="es-ES" sz="2000" dirty="0" err="1">
                <a:solidFill>
                  <a:schemeClr val="tx1"/>
                </a:solidFill>
                <a:latin typeface="Arial Black" panose="020B0A04020102020204" pitchFamily="34" charset="0"/>
                <a:cs typeface="Cordia New" panose="020B0304020202020204" pitchFamily="34" charset="-34"/>
              </a:rPr>
              <a:t>grassroot</a:t>
            </a:r>
            <a:r>
              <a:rPr lang="es-ES" sz="2000" dirty="0">
                <a:solidFill>
                  <a:schemeClr val="tx1"/>
                </a:solidFill>
                <a:latin typeface="Arial Black" panose="020B0A04020102020204" pitchFamily="34" charset="0"/>
                <a:cs typeface="Cordia New" panose="020B0304020202020204" pitchFamily="34" charset="-34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Arial Black" panose="020B0A04020102020204" pitchFamily="34" charset="0"/>
                <a:cs typeface="Cordia New" panose="020B0304020202020204" pitchFamily="34" charset="-34"/>
              </a:rPr>
              <a:t>participation</a:t>
            </a:r>
            <a:r>
              <a:rPr lang="es-ES" sz="2000" dirty="0">
                <a:solidFill>
                  <a:schemeClr val="tx1"/>
                </a:solidFill>
                <a:latin typeface="Arial Black" panose="020B0A04020102020204" pitchFamily="34" charset="0"/>
                <a:cs typeface="Cordia New" panose="020B0304020202020204" pitchFamily="34" charset="-34"/>
              </a:rPr>
              <a:t>  </a:t>
            </a:r>
          </a:p>
          <a:p>
            <a:pPr algn="ctr">
              <a:lnSpc>
                <a:spcPct val="150000"/>
              </a:lnSpc>
            </a:pP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9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/>
          <p:nvPr/>
        </p:nvPicPr>
        <p:blipFill>
          <a:blip r:embed="rId3"/>
          <a:stretch/>
        </p:blipFill>
        <p:spPr>
          <a:xfrm>
            <a:off x="107504" y="0"/>
            <a:ext cx="9217024" cy="6237311"/>
          </a:xfrm>
          <a:prstGeom prst="rect">
            <a:avLst/>
          </a:prstGeom>
          <a:ln>
            <a:noFill/>
          </a:ln>
          <a:effectLst>
            <a:glow rad="127000">
              <a:schemeClr val="bg1">
                <a:alpha val="69000"/>
              </a:schemeClr>
            </a:glow>
            <a:outerShdw blurRad="50800" sx="1000" sy="1000" algn="ctr" rotWithShape="0">
              <a:srgbClr val="000000"/>
            </a:outerShdw>
            <a:softEdge rad="38100"/>
          </a:effectLst>
        </p:spPr>
      </p:pic>
      <p:sp>
        <p:nvSpPr>
          <p:cNvPr id="3" name="2 CuadroTexto"/>
          <p:cNvSpPr txBox="1"/>
          <p:nvPr/>
        </p:nvSpPr>
        <p:spPr>
          <a:xfrm>
            <a:off x="1187624" y="1628800"/>
            <a:ext cx="5832648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kChampa" panose="020B0604020202020204" pitchFamily="34" charset="-34"/>
                <a:cs typeface="DokChampa" panose="020B0604020202020204" pitchFamily="34" charset="-34"/>
              </a:rPr>
              <a:t>THANK YOU VERY MUCH!!</a:t>
            </a:r>
          </a:p>
          <a:p>
            <a:pPr>
              <a:spcAft>
                <a:spcPts val="600"/>
              </a:spcAft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kChampa" panose="020B0604020202020204" pitchFamily="34" charset="-34"/>
                <a:cs typeface="DokChampa" panose="020B0604020202020204" pitchFamily="34" charset="-34"/>
              </a:rPr>
              <a:t>	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kChampa" panose="020B0604020202020204" pitchFamily="34" charset="-34"/>
                <a:cs typeface="DokChampa" panose="020B0604020202020204" pitchFamily="34" charset="-34"/>
              </a:rPr>
              <a:t>		</a:t>
            </a:r>
            <a:r>
              <a:rPr lang="pl-PL" alt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kChampa" panose="020B0604020202020204" pitchFamily="34" charset="-34"/>
                <a:cs typeface="DokChampa" panose="020B0604020202020204" pitchFamily="34" charset="-34"/>
              </a:rPr>
              <a:t>Dziękuję bardzo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kChampa" panose="020B0604020202020204" pitchFamily="34" charset="-34"/>
                <a:cs typeface="DokChampa" panose="020B0604020202020204" pitchFamily="34" charset="-34"/>
              </a:rPr>
              <a:t>!!</a:t>
            </a:r>
          </a:p>
          <a:p>
            <a:pPr>
              <a:spcAft>
                <a:spcPts val="600"/>
              </a:spcAft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kChampa" panose="020B0604020202020204" pitchFamily="34" charset="-34"/>
                <a:cs typeface="DokChampa" panose="020B0604020202020204" pitchFamily="34" charset="-34"/>
              </a:rPr>
              <a:t>	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kChampa" panose="020B0604020202020204" pitchFamily="34" charset="-34"/>
                <a:cs typeface="DokChampa" panose="020B0604020202020204" pitchFamily="34" charset="-34"/>
              </a:rPr>
              <a:t>			¡Muchas gracias!</a:t>
            </a:r>
          </a:p>
          <a:p>
            <a:pPr>
              <a:spcAft>
                <a:spcPts val="600"/>
              </a:spcAft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kChampa" panose="020B0604020202020204" pitchFamily="34" charset="-34"/>
                <a:cs typeface="DokChampa" panose="020B0604020202020204" pitchFamily="34" charset="-34"/>
              </a:rPr>
              <a:t>	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kChampa" panose="020B0604020202020204" pitchFamily="34" charset="-34"/>
                <a:cs typeface="DokChampa" panose="020B0604020202020204" pitchFamily="34" charset="-34"/>
              </a:rPr>
              <a:t>	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4911624"/>
            <a:ext cx="48245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Ignacio Aranda</a:t>
            </a:r>
          </a:p>
          <a:p>
            <a:r>
              <a:rPr lang="es-ES" sz="1400" dirty="0">
                <a:solidFill>
                  <a:schemeClr val="bg1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María </a:t>
            </a:r>
            <a:r>
              <a:rPr lang="es-ES" sz="1400" dirty="0" err="1">
                <a:solidFill>
                  <a:schemeClr val="bg1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Carracedo</a:t>
            </a:r>
            <a:r>
              <a:rPr lang="es-ES" sz="1400" dirty="0">
                <a:solidFill>
                  <a:schemeClr val="bg1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 Bustamante</a:t>
            </a:r>
          </a:p>
          <a:p>
            <a:r>
              <a:rPr lang="es-ES" sz="1400" dirty="0" smtClean="0">
                <a:solidFill>
                  <a:schemeClr val="bg1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Roberto monjas</a:t>
            </a:r>
          </a:p>
          <a:p>
            <a:endParaRPr lang="es-ES" sz="1400" dirty="0" smtClean="0">
              <a:solidFill>
                <a:schemeClr val="bg1"/>
              </a:solidFill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r>
              <a:rPr lang="es-ES" sz="1400" b="1" dirty="0">
                <a:solidFill>
                  <a:schemeClr val="bg1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 </a:t>
            </a:r>
            <a:r>
              <a:rPr lang="es-ES" sz="1400" b="1" dirty="0" smtClean="0">
                <a:solidFill>
                  <a:schemeClr val="bg1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 </a:t>
            </a:r>
            <a:r>
              <a:rPr lang="es-ES" sz="1400" b="1" dirty="0" smtClean="0">
                <a:solidFill>
                  <a:schemeClr val="bg1"/>
                </a:solidFill>
                <a:latin typeface="DokChampa" panose="020B0604020202020204" pitchFamily="34" charset="-34"/>
                <a:cs typeface="DokChampa" panose="020B0604020202020204" pitchFamily="34" charset="-34"/>
                <a:sym typeface="Wingdings"/>
              </a:rPr>
              <a:t>  </a:t>
            </a:r>
            <a:r>
              <a:rPr lang="es-ES" sz="1400" dirty="0" smtClean="0">
                <a:solidFill>
                  <a:schemeClr val="bg1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observatorio.cooperacion@uva.es</a:t>
            </a:r>
          </a:p>
          <a:p>
            <a:endParaRPr lang="es-ES" sz="1400" dirty="0" smtClean="0">
              <a:solidFill>
                <a:schemeClr val="bg1"/>
              </a:solidFill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r>
              <a:rPr lang="es-ES" sz="1400" dirty="0">
                <a:solidFill>
                  <a:schemeClr val="bg1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 	</a:t>
            </a:r>
            <a:endParaRPr lang="es-ES" sz="1400" dirty="0" smtClean="0">
              <a:solidFill>
                <a:schemeClr val="bg1"/>
              </a:solidFill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567218" y="5711843"/>
            <a:ext cx="324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www.ruraldearagenda.eu</a:t>
            </a:r>
            <a:endParaRPr lang="es-ES" sz="14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7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40000" intensity="1"/>
                    </a14:imgEffect>
                    <a14:imgEffect>
                      <a14:sharpenSoften amount="10000"/>
                    </a14:imgEffect>
                  </a14:imgLayer>
                </a14:imgProps>
              </a:ext>
            </a:extLst>
          </a:blip>
          <a:srcRect t="40069"/>
          <a:stretch/>
        </p:blipFill>
        <p:spPr>
          <a:xfrm>
            <a:off x="764540" y="1890891"/>
            <a:ext cx="7365207" cy="4032105"/>
          </a:xfrm>
          <a:prstGeom prst="rect">
            <a:avLst/>
          </a:prstGeom>
          <a:ln>
            <a:noFill/>
          </a:ln>
        </p:spPr>
      </p:pic>
      <p:pic>
        <p:nvPicPr>
          <p:cNvPr id="111" name="Imagen 4"/>
          <p:cNvPicPr/>
          <p:nvPr/>
        </p:nvPicPr>
        <p:blipFill>
          <a:blip r:embed="rId5"/>
          <a:stretch/>
        </p:blipFill>
        <p:spPr>
          <a:xfrm>
            <a:off x="153000" y="6151680"/>
            <a:ext cx="837720" cy="580680"/>
          </a:xfrm>
          <a:prstGeom prst="rect">
            <a:avLst/>
          </a:prstGeom>
          <a:ln>
            <a:noFill/>
          </a:ln>
        </p:spPr>
      </p:pic>
      <p:pic>
        <p:nvPicPr>
          <p:cNvPr id="112" name="Imagen 5"/>
          <p:cNvPicPr/>
          <p:nvPr/>
        </p:nvPicPr>
        <p:blipFill>
          <a:blip r:embed="rId6"/>
          <a:stretch/>
        </p:blipFill>
        <p:spPr>
          <a:xfrm>
            <a:off x="7802053" y="6311437"/>
            <a:ext cx="1080720" cy="40752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2286000" y="6515197"/>
            <a:ext cx="4238655" cy="2510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1100" b="1" strike="noStrike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Project </a:t>
            </a:r>
            <a:r>
              <a:rPr lang="es-ES" sz="1100" b="1" strike="noStrike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funded</a:t>
            </a:r>
            <a:r>
              <a:rPr lang="es-ES" sz="1100" b="1" strike="noStrike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es-ES" sz="1100" b="1" strike="noStrike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by</a:t>
            </a:r>
            <a:r>
              <a:rPr lang="es-ES" sz="1100" b="1" strike="noStrike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es-ES" sz="1100" b="1" strike="noStrike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European</a:t>
            </a:r>
            <a:r>
              <a:rPr lang="es-ES" sz="1100" b="1" strike="noStrike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es-ES" sz="1100" b="1" strike="noStrike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Commission</a:t>
            </a:r>
            <a:endParaRPr lang="es-ES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4" name="Imagen 9"/>
          <p:cNvPicPr/>
          <p:nvPr/>
        </p:nvPicPr>
        <p:blipFill>
          <a:blip r:embed="rId7"/>
          <a:stretch/>
        </p:blipFill>
        <p:spPr>
          <a:xfrm>
            <a:off x="407880" y="136440"/>
            <a:ext cx="851752" cy="726637"/>
          </a:xfrm>
          <a:prstGeom prst="rect">
            <a:avLst/>
          </a:prstGeom>
          <a:ln>
            <a:noFill/>
          </a:ln>
        </p:spPr>
      </p:pic>
      <p:sp>
        <p:nvSpPr>
          <p:cNvPr id="117" name="CustomShape 4"/>
          <p:cNvSpPr/>
          <p:nvPr/>
        </p:nvSpPr>
        <p:spPr>
          <a:xfrm>
            <a:off x="194203" y="3068960"/>
            <a:ext cx="8060394" cy="31194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s-E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239196" y="517108"/>
            <a:ext cx="59766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s-ES" sz="3200" b="1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ordiaUPC" panose="020B0304020202020204" pitchFamily="34" charset="-34"/>
                <a:ea typeface="ＭＳ Ｐゴシック"/>
                <a:cs typeface="CordiaUPC" panose="020B0304020202020204" pitchFamily="34" charset="-34"/>
              </a:rPr>
              <a:t>EU Project RURAL </a:t>
            </a:r>
            <a:r>
              <a:rPr lang="es-ES" sz="32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ordiaUPC" panose="020B0304020202020204" pitchFamily="34" charset="-34"/>
                <a:ea typeface="ＭＳ Ｐゴシック"/>
                <a:cs typeface="CordiaUPC" panose="020B0304020202020204" pitchFamily="34" charset="-34"/>
              </a:rPr>
              <a:t>DEAR </a:t>
            </a:r>
            <a:r>
              <a:rPr lang="es-ES" sz="3200" b="1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ordiaUPC" panose="020B0304020202020204" pitchFamily="34" charset="-34"/>
                <a:ea typeface="ＭＳ Ｐゴシック"/>
                <a:cs typeface="CordiaUPC" panose="020B0304020202020204" pitchFamily="34" charset="-34"/>
              </a:rPr>
              <a:t>AGENDA </a:t>
            </a:r>
            <a:r>
              <a:rPr lang="es-ES" sz="32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ordiaUPC" panose="020B0304020202020204" pitchFamily="34" charset="-34"/>
                <a:ea typeface="ＭＳ Ｐゴシック"/>
                <a:cs typeface="CordiaUPC" panose="020B0304020202020204" pitchFamily="34" charset="-34"/>
              </a:rPr>
              <a:t>- EYD2015</a:t>
            </a:r>
            <a:endParaRPr lang="es-ES" sz="3200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18160" y="1536030"/>
            <a:ext cx="632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dia New" panose="020B0304020202020204" pitchFamily="34" charset="-34"/>
                <a:ea typeface="ＭＳ Ｐゴシック"/>
                <a:cs typeface="Cordia New" panose="020B0304020202020204" pitchFamily="34" charset="-34"/>
              </a:rPr>
              <a:t>EuropeAid</a:t>
            </a:r>
            <a:r>
              <a:rPr lang="es-E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dia New" panose="020B0304020202020204" pitchFamily="34" charset="-34"/>
                <a:ea typeface="ＭＳ Ｐゴシック"/>
                <a:cs typeface="Cordia New" panose="020B0304020202020204" pitchFamily="34" charset="-34"/>
              </a:rPr>
              <a:t>. 2015-2017. (DEAR – </a:t>
            </a:r>
            <a:r>
              <a:rPr lang="es-E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dia New" panose="020B0304020202020204" pitchFamily="34" charset="-34"/>
                <a:ea typeface="ＭＳ Ｐゴシック"/>
                <a:cs typeface="Cordia New" panose="020B0304020202020204" pitchFamily="34" charset="-34"/>
              </a:rPr>
              <a:t>Local </a:t>
            </a:r>
            <a:r>
              <a:rPr lang="es-ES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dia New" panose="020B0304020202020204" pitchFamily="34" charset="-34"/>
                <a:ea typeface="ＭＳ Ｐゴシック"/>
                <a:cs typeface="Cordia New" panose="020B0304020202020204" pitchFamily="34" charset="-34"/>
              </a:rPr>
              <a:t>Authorities</a:t>
            </a:r>
            <a:r>
              <a:rPr lang="es-E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dia New" panose="020B0304020202020204" pitchFamily="34" charset="-34"/>
                <a:ea typeface="ＭＳ Ｐゴシック"/>
                <a:cs typeface="Cordia New" panose="020B0304020202020204" pitchFamily="34" charset="-34"/>
              </a:rPr>
              <a:t>)</a:t>
            </a:r>
            <a:endParaRPr lang="es-ES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249452" y="6192013"/>
            <a:ext cx="2395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www.ruraldearagenda.eu</a:t>
            </a:r>
            <a:endParaRPr lang="es-ES" sz="11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7170815" y="82152"/>
            <a:ext cx="1923602" cy="640535"/>
            <a:chOff x="415261" y="5772392"/>
            <a:chExt cx="3220635" cy="889070"/>
          </a:xfrm>
        </p:grpSpPr>
        <p:pic>
          <p:nvPicPr>
            <p:cNvPr id="19" name="Picture 5" descr="C:\Users\Potente\Documents\Soldegato\UVA cooperacion y desarrollo\maquetaciones\dípticos observatorio\3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30" y="5772392"/>
              <a:ext cx="1409866" cy="563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 descr="C:\Users\Potente\Documents\Soldegato\UVA cooperacion y desarrollo\maquetaciones\dípticos observatorio\4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261" y="6399455"/>
              <a:ext cx="3220635" cy="262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4 CuadroTexto"/>
          <p:cNvSpPr txBox="1"/>
          <p:nvPr/>
        </p:nvSpPr>
        <p:spPr>
          <a:xfrm>
            <a:off x="4932040" y="2244416"/>
            <a:ext cx="204086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dia New" panose="020B0304020202020204" pitchFamily="34" charset="-34"/>
                <a:ea typeface="ＭＳ Ｐゴシック"/>
                <a:cs typeface="Cordia New" panose="020B0304020202020204" pitchFamily="34" charset="-34"/>
              </a:rPr>
              <a:t>University</a:t>
            </a:r>
            <a:r>
              <a:rPr lang="es-E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dia New" panose="020B0304020202020204" pitchFamily="34" charset="-34"/>
                <a:ea typeface="ＭＳ Ｐゴシック"/>
                <a:cs typeface="Cordia New" panose="020B0304020202020204" pitchFamily="34" charset="-34"/>
              </a:rPr>
              <a:t> of Social </a:t>
            </a:r>
            <a:r>
              <a:rPr lang="es-ES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dia New" panose="020B0304020202020204" pitchFamily="34" charset="-34"/>
                <a:ea typeface="ＭＳ Ｐゴシック"/>
                <a:cs typeface="Cordia New" panose="020B0304020202020204" pitchFamily="34" charset="-34"/>
              </a:rPr>
              <a:t>Sciences</a:t>
            </a:r>
            <a:r>
              <a:rPr lang="es-E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dia New" panose="020B0304020202020204" pitchFamily="34" charset="-34"/>
                <a:ea typeface="ＭＳ Ｐゴシック"/>
                <a:cs typeface="Cordia New" panose="020B0304020202020204" pitchFamily="34" charset="-34"/>
              </a:rPr>
              <a:t>, </a:t>
            </a:r>
            <a:r>
              <a:rPr lang="es-ES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dia New" panose="020B0304020202020204" pitchFamily="34" charset="-34"/>
                <a:ea typeface="ＭＳ Ｐゴシック"/>
                <a:cs typeface="Cordia New" panose="020B0304020202020204" pitchFamily="34" charset="-34"/>
              </a:rPr>
              <a:t>Spolecza</a:t>
            </a:r>
            <a:r>
              <a:rPr lang="es-E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dia New" panose="020B0304020202020204" pitchFamily="34" charset="-34"/>
                <a:ea typeface="ＭＳ Ｐゴシック"/>
                <a:cs typeface="Cordia New" panose="020B0304020202020204" pitchFamily="34" charset="-34"/>
              </a:rPr>
              <a:t>, </a:t>
            </a:r>
            <a:r>
              <a:rPr lang="es-ES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dia New" panose="020B0304020202020204" pitchFamily="34" charset="-34"/>
                <a:ea typeface="ＭＳ Ｐゴシック"/>
                <a:cs typeface="Cordia New" panose="020B0304020202020204" pitchFamily="34" charset="-34"/>
              </a:rPr>
              <a:t>Lodz</a:t>
            </a:r>
            <a:endParaRPr lang="es-ES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783300" y="3659640"/>
            <a:ext cx="1929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dia New" panose="020B0304020202020204" pitchFamily="34" charset="-34"/>
                <a:ea typeface="ＭＳ Ｐゴシック"/>
                <a:cs typeface="Cordia New" panose="020B0304020202020204" pitchFamily="34" charset="-34"/>
              </a:rPr>
              <a:t>Trade and Industry </a:t>
            </a:r>
            <a:r>
              <a:rPr lang="en-US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dia New" panose="020B0304020202020204" pitchFamily="34" charset="-34"/>
                <a:ea typeface="ＭＳ Ｐゴシック"/>
                <a:cs typeface="Cordia New" panose="020B0304020202020204" pitchFamily="34" charset="-34"/>
              </a:rPr>
              <a:t>Chambre</a:t>
            </a:r>
            <a:r>
              <a:rPr 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dia New" panose="020B0304020202020204" pitchFamily="34" charset="-34"/>
                <a:ea typeface="ＭＳ Ｐゴシック"/>
                <a:cs typeface="Cordia New" panose="020B0304020202020204" pitchFamily="34" charset="-34"/>
              </a:rPr>
              <a:t>, </a:t>
            </a: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dia New" panose="020B0304020202020204" pitchFamily="34" charset="-34"/>
                <a:ea typeface="ＭＳ Ｐゴシック"/>
                <a:cs typeface="Cordia New" panose="020B0304020202020204" pitchFamily="34" charset="-34"/>
              </a:rPr>
              <a:t>Vratsa.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5195879" y="4669399"/>
            <a:ext cx="219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dia New" panose="020B0304020202020204" pitchFamily="34" charset="-34"/>
                <a:ea typeface="ＭＳ Ｐゴシック"/>
                <a:cs typeface="Cordia New" panose="020B0304020202020204" pitchFamily="34" charset="-34"/>
              </a:rPr>
              <a:t>University</a:t>
            </a:r>
            <a:r>
              <a:rPr lang="es-E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dia New" panose="020B0304020202020204" pitchFamily="34" charset="-34"/>
                <a:ea typeface="ＭＳ Ｐゴシック"/>
                <a:cs typeface="Cordia New" panose="020B0304020202020204" pitchFamily="34" charset="-34"/>
              </a:rPr>
              <a:t> of </a:t>
            </a:r>
            <a:r>
              <a:rPr lang="es-ES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dia New" panose="020B0304020202020204" pitchFamily="34" charset="-34"/>
                <a:ea typeface="ＭＳ Ｐゴシック"/>
                <a:cs typeface="Cordia New" panose="020B0304020202020204" pitchFamily="34" charset="-34"/>
              </a:rPr>
              <a:t>Thessaly,Volos</a:t>
            </a:r>
            <a:endParaRPr lang="en-US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dia New" panose="020B0304020202020204" pitchFamily="34" charset="-34"/>
              <a:ea typeface="ＭＳ Ｐゴシック"/>
              <a:cs typeface="Cordia New" panose="020B0304020202020204" pitchFamily="34" charset="-34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4447144" y="5350300"/>
            <a:ext cx="2040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dia New" panose="020B0304020202020204" pitchFamily="34" charset="-34"/>
                <a:ea typeface="ＭＳ Ｐゴシック"/>
                <a:cs typeface="Cordia New" panose="020B0304020202020204" pitchFamily="34" charset="-34"/>
              </a:rPr>
              <a:t>Foundation for Social Inclusion, FOPSIM</a:t>
            </a:r>
            <a:endParaRPr lang="en-US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dia New" panose="020B0304020202020204" pitchFamily="34" charset="-34"/>
              <a:ea typeface="ＭＳ Ｐゴシック"/>
              <a:cs typeface="Cordia New" panose="020B0304020202020204" pitchFamily="34" charset="-34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3551384" y="4259351"/>
            <a:ext cx="204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dia New" panose="020B0304020202020204" pitchFamily="34" charset="-34"/>
                <a:ea typeface="ＭＳ Ｐゴシック"/>
                <a:cs typeface="Cordia New" panose="020B0304020202020204" pitchFamily="34" charset="-34"/>
              </a:rPr>
              <a:t>Regional </a:t>
            </a:r>
            <a:r>
              <a:rPr lang="es-ES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dia New" panose="020B0304020202020204" pitchFamily="34" charset="-34"/>
                <a:ea typeface="ＭＳ Ｐゴシック"/>
                <a:cs typeface="Cordia New" panose="020B0304020202020204" pitchFamily="34" charset="-34"/>
              </a:rPr>
              <a:t>Authority</a:t>
            </a:r>
            <a:r>
              <a:rPr lang="es-E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dia New" panose="020B0304020202020204" pitchFamily="34" charset="-34"/>
                <a:ea typeface="ＭＳ Ｐゴシック"/>
                <a:cs typeface="Cordia New" panose="020B0304020202020204" pitchFamily="34" charset="-34"/>
              </a:rPr>
              <a:t> Molise</a:t>
            </a:r>
            <a:endParaRPr lang="en-US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dia New" panose="020B0304020202020204" pitchFamily="34" charset="-34"/>
              <a:ea typeface="ＭＳ Ｐゴシック"/>
              <a:cs typeface="Cordia New" panose="020B0304020202020204" pitchFamily="34" charset="-34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64445" y="4028519"/>
            <a:ext cx="2927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Diputación Provincial Valladolid (leader)</a:t>
            </a:r>
          </a:p>
          <a:p>
            <a:pPr algn="ctr"/>
            <a:r>
              <a:rPr lang="es-ES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&amp;</a:t>
            </a:r>
          </a:p>
          <a:p>
            <a:pPr algn="ctr"/>
            <a:r>
              <a:rPr lang="es-ES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Observatorio Cooperación Internacional – Uva (</a:t>
            </a:r>
            <a:r>
              <a:rPr lang="es-ES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research</a:t>
            </a:r>
            <a:r>
              <a:rPr lang="es-ES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leader)</a:t>
            </a:r>
            <a:endParaRPr lang="es-ES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6476156" y="5165634"/>
            <a:ext cx="173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dia New" panose="020B0304020202020204" pitchFamily="34" charset="-34"/>
                <a:ea typeface="ＭＳ Ｐゴシック"/>
                <a:cs typeface="Cordia New" panose="020B0304020202020204" pitchFamily="34" charset="-34"/>
              </a:rPr>
              <a:t>Municipality of </a:t>
            </a:r>
            <a:r>
              <a:rPr lang="en-US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dia New" panose="020B0304020202020204" pitchFamily="34" charset="-34"/>
                <a:ea typeface="ＭＳ Ｐゴシック"/>
                <a:cs typeface="Cordia New" panose="020B0304020202020204" pitchFamily="34" charset="-34"/>
              </a:rPr>
              <a:t>Idalion</a:t>
            </a:r>
            <a:endParaRPr lang="en-US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dia New" panose="020B0304020202020204" pitchFamily="34" charset="-34"/>
              <a:ea typeface="ＭＳ Ｐゴシック"/>
              <a:cs typeface="Cordia New" panose="020B0304020202020204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254" y="122247"/>
            <a:ext cx="1440889" cy="56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/>
          </a:p>
          <a:p>
            <a:r>
              <a:rPr lang="es-ES" dirty="0"/>
              <a:t> </a:t>
            </a:r>
            <a:br>
              <a:rPr lang="es-ES" dirty="0"/>
            </a:br>
            <a:r>
              <a:rPr lang="es-ES" dirty="0">
                <a:solidFill>
                  <a:srgbClr val="0000EE"/>
                </a:solidFill>
                <a:latin typeface="Times New Roman"/>
              </a:rPr>
              <a:t>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99848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contenido"/>
          <p:cNvSpPr txBox="1">
            <a:spLocks/>
          </p:cNvSpPr>
          <p:nvPr/>
        </p:nvSpPr>
        <p:spPr bwMode="auto">
          <a:xfrm>
            <a:off x="932252" y="1297195"/>
            <a:ext cx="7938911" cy="62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altLang="es-ES" b="1" dirty="0" smtClean="0">
                <a:solidFill>
                  <a:srgbClr val="7030A0"/>
                </a:solidFill>
                <a:ea typeface="ＭＳ Ｐゴシック" pitchFamily="34" charset="-128"/>
              </a:rPr>
              <a:t>WORFLOW &amp; STAGES</a:t>
            </a:r>
            <a:endParaRPr lang="es-ES" altLang="es-ES" b="1" dirty="0">
              <a:solidFill>
                <a:srgbClr val="7030A0"/>
              </a:solidFill>
              <a:ea typeface="ＭＳ Ｐゴシック" pitchFamily="34" charset="-128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291302" y="2920750"/>
            <a:ext cx="8886938" cy="923330"/>
            <a:chOff x="923713" y="3539270"/>
            <a:chExt cx="8645975" cy="923330"/>
          </a:xfrm>
        </p:grpSpPr>
        <p:sp>
          <p:nvSpPr>
            <p:cNvPr id="5" name="2 CuadroTexto"/>
            <p:cNvSpPr txBox="1">
              <a:spLocks noChangeArrowheads="1"/>
            </p:cNvSpPr>
            <p:nvPr/>
          </p:nvSpPr>
          <p:spPr bwMode="auto">
            <a:xfrm>
              <a:off x="2662375" y="3997615"/>
              <a:ext cx="21605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 dirty="0" err="1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Common</a:t>
              </a:r>
              <a:r>
                <a:rPr lang="es-ES" altLang="es-ES" sz="18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 Diagnosis </a:t>
              </a:r>
              <a:r>
                <a:rPr lang="es-ES" altLang="es-ES" sz="1800" dirty="0" err="1">
                  <a:latin typeface="Cordia New" panose="020B0304020202020204" pitchFamily="34" charset="-34"/>
                  <a:cs typeface="Cordia New" panose="020B0304020202020204" pitchFamily="34" charset="-34"/>
                </a:rPr>
                <a:t>Report</a:t>
              </a:r>
              <a:endParaRPr lang="es-ES" altLang="es-ES" sz="180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6" name="5 CuadroTexto"/>
            <p:cNvSpPr txBox="1">
              <a:spLocks noChangeArrowheads="1"/>
            </p:cNvSpPr>
            <p:nvPr/>
          </p:nvSpPr>
          <p:spPr bwMode="auto">
            <a:xfrm>
              <a:off x="7158274" y="3935243"/>
              <a:ext cx="24114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</a:t>
              </a:r>
              <a:r>
                <a:rPr lang="es-ES" altLang="es-ES" sz="1800" dirty="0" err="1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Model</a:t>
              </a:r>
              <a:r>
                <a:rPr lang="es-ES" altLang="es-ES" sz="18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 and Local  Agendas</a:t>
              </a:r>
              <a:endParaRPr lang="es-ES" altLang="es-ES" sz="180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6 CuadroTexto"/>
            <p:cNvSpPr txBox="1">
              <a:spLocks noChangeArrowheads="1"/>
            </p:cNvSpPr>
            <p:nvPr/>
          </p:nvSpPr>
          <p:spPr bwMode="auto">
            <a:xfrm>
              <a:off x="923713" y="3539270"/>
              <a:ext cx="181014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 dirty="0" err="1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Research</a:t>
              </a:r>
              <a:r>
                <a:rPr lang="es-ES" altLang="es-ES" sz="18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 and data </a:t>
              </a:r>
              <a:r>
                <a:rPr lang="es-ES" altLang="es-ES" sz="1800" dirty="0" err="1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collection</a:t>
              </a:r>
              <a:r>
                <a:rPr lang="es-ES" altLang="es-ES" sz="18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 in </a:t>
              </a:r>
              <a:r>
                <a:rPr lang="es-ES" altLang="es-ES" sz="1800" dirty="0" err="1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every</a:t>
              </a:r>
              <a:r>
                <a:rPr lang="es-ES" altLang="es-ES" sz="18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 country</a:t>
              </a:r>
              <a:endParaRPr lang="es-ES" altLang="es-ES" sz="180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8" name="7 CuadroTexto"/>
            <p:cNvSpPr txBox="1">
              <a:spLocks noChangeArrowheads="1"/>
            </p:cNvSpPr>
            <p:nvPr/>
          </p:nvSpPr>
          <p:spPr bwMode="auto">
            <a:xfrm>
              <a:off x="4752872" y="4010190"/>
              <a:ext cx="21605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 dirty="0" err="1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Pilot</a:t>
              </a:r>
              <a:r>
                <a:rPr lang="es-ES" altLang="es-ES" sz="18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 </a:t>
              </a:r>
              <a:r>
                <a:rPr lang="es-ES" altLang="es-ES" sz="1800" dirty="0" err="1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projects</a:t>
              </a:r>
              <a:r>
                <a:rPr lang="es-ES" altLang="es-ES" sz="18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 in </a:t>
              </a:r>
              <a:r>
                <a:rPr lang="es-ES" altLang="es-ES" sz="1800" dirty="0" err="1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every</a:t>
              </a:r>
              <a:r>
                <a:rPr lang="es-ES" altLang="es-ES" sz="18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 country</a:t>
              </a:r>
              <a:endParaRPr lang="es-ES" altLang="es-ES" sz="180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386382"/>
              </p:ext>
            </p:extLst>
          </p:nvPr>
        </p:nvGraphicFramePr>
        <p:xfrm>
          <a:off x="272449" y="3861048"/>
          <a:ext cx="8764047" cy="2838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11 Grupo"/>
          <p:cNvGrpSpPr/>
          <p:nvPr/>
        </p:nvGrpSpPr>
        <p:grpSpPr>
          <a:xfrm>
            <a:off x="6745536" y="136440"/>
            <a:ext cx="2342354" cy="772280"/>
            <a:chOff x="415261" y="5772392"/>
            <a:chExt cx="3220635" cy="889070"/>
          </a:xfrm>
        </p:grpSpPr>
        <p:pic>
          <p:nvPicPr>
            <p:cNvPr id="13" name="Picture 5" descr="C:\Users\Potente\Documents\Soldegato\UVA cooperacion y desarrollo\maquetaciones\dípticos observatorio\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30" y="5772392"/>
              <a:ext cx="1409866" cy="563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 descr="C:\Users\Potente\Documents\Soldegato\UVA cooperacion y desarrollo\maquetaciones\dípticos observatorio\4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261" y="6399455"/>
              <a:ext cx="3220635" cy="262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29 Corchetes"/>
          <p:cNvSpPr/>
          <p:nvPr/>
        </p:nvSpPr>
        <p:spPr>
          <a:xfrm>
            <a:off x="291302" y="2348880"/>
            <a:ext cx="3848649" cy="1512168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CuadroTexto"/>
          <p:cNvSpPr txBox="1"/>
          <p:nvPr/>
        </p:nvSpPr>
        <p:spPr>
          <a:xfrm>
            <a:off x="274957" y="234888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es-E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Diagnosis </a:t>
            </a:r>
            <a:r>
              <a:rPr lang="es-E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Stage</a:t>
            </a:r>
            <a:endParaRPr lang="es-E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3" name="32 Corchetes"/>
          <p:cNvSpPr/>
          <p:nvPr/>
        </p:nvSpPr>
        <p:spPr>
          <a:xfrm>
            <a:off x="4139952" y="2348880"/>
            <a:ext cx="2264781" cy="1512168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CuadroTexto"/>
          <p:cNvSpPr txBox="1"/>
          <p:nvPr/>
        </p:nvSpPr>
        <p:spPr>
          <a:xfrm>
            <a:off x="3755196" y="2345085"/>
            <a:ext cx="2990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Experimental</a:t>
            </a:r>
          </a:p>
          <a:p>
            <a:pPr algn="ctr"/>
            <a:r>
              <a:rPr lang="es-ES" sz="2400" b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400" b="1" dirty="0" err="1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Stage</a:t>
            </a:r>
            <a:endParaRPr lang="es-ES" sz="2400" b="1" dirty="0">
              <a:solidFill>
                <a:srgbClr val="7030A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5" name="34 Corchetes"/>
          <p:cNvSpPr/>
          <p:nvPr/>
        </p:nvSpPr>
        <p:spPr>
          <a:xfrm>
            <a:off x="6404733" y="2348880"/>
            <a:ext cx="2415739" cy="1511870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CuadroTexto"/>
          <p:cNvSpPr txBox="1"/>
          <p:nvPr/>
        </p:nvSpPr>
        <p:spPr>
          <a:xfrm>
            <a:off x="6449520" y="2348880"/>
            <a:ext cx="2401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es-ES" sz="2800" b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es-ES" sz="2800" b="1" dirty="0" err="1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Design</a:t>
            </a:r>
            <a:r>
              <a:rPr lang="es-ES" sz="2800" b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800" b="1" dirty="0" err="1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Stage</a:t>
            </a:r>
            <a:endParaRPr lang="es-ES" sz="2800" b="1" dirty="0">
              <a:solidFill>
                <a:srgbClr val="7030A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3949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n 8"/>
          <p:cNvPicPr/>
          <p:nvPr/>
        </p:nvPicPr>
        <p:blipFill>
          <a:blip r:embed="rId3"/>
          <a:stretch/>
        </p:blipFill>
        <p:spPr>
          <a:xfrm>
            <a:off x="0" y="5334120"/>
            <a:ext cx="9143640" cy="1523520"/>
          </a:xfrm>
          <a:prstGeom prst="rect">
            <a:avLst/>
          </a:prstGeom>
          <a:ln>
            <a:noFill/>
          </a:ln>
        </p:spPr>
      </p:pic>
      <p:pic>
        <p:nvPicPr>
          <p:cNvPr id="131" name="Imagen 4"/>
          <p:cNvPicPr/>
          <p:nvPr/>
        </p:nvPicPr>
        <p:blipFill>
          <a:blip r:embed="rId4"/>
          <a:stretch/>
        </p:blipFill>
        <p:spPr>
          <a:xfrm>
            <a:off x="990720" y="6151680"/>
            <a:ext cx="837720" cy="580680"/>
          </a:xfrm>
          <a:prstGeom prst="rect">
            <a:avLst/>
          </a:prstGeom>
          <a:ln>
            <a:noFill/>
          </a:ln>
        </p:spPr>
      </p:pic>
      <p:pic>
        <p:nvPicPr>
          <p:cNvPr id="132" name="Imagen 5"/>
          <p:cNvPicPr/>
          <p:nvPr/>
        </p:nvPicPr>
        <p:blipFill>
          <a:blip r:embed="rId5"/>
          <a:stretch/>
        </p:blipFill>
        <p:spPr>
          <a:xfrm>
            <a:off x="7162920" y="6324480"/>
            <a:ext cx="1080720" cy="407520"/>
          </a:xfrm>
          <a:prstGeom prst="rect">
            <a:avLst/>
          </a:prstGeom>
          <a:ln>
            <a:noFill/>
          </a:ln>
        </p:spPr>
      </p:pic>
      <p:sp>
        <p:nvSpPr>
          <p:cNvPr id="133" name="CustomShape 1"/>
          <p:cNvSpPr/>
          <p:nvPr/>
        </p:nvSpPr>
        <p:spPr>
          <a:xfrm>
            <a:off x="2209680" y="6324480"/>
            <a:ext cx="457164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700" b="1" strike="noStrike" spc="-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Project funded by European Commission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4" name="Imagen 9"/>
          <p:cNvPicPr/>
          <p:nvPr/>
        </p:nvPicPr>
        <p:blipFill>
          <a:blip r:embed="rId6"/>
          <a:stretch/>
        </p:blipFill>
        <p:spPr>
          <a:xfrm>
            <a:off x="407880" y="136440"/>
            <a:ext cx="1139784" cy="913919"/>
          </a:xfrm>
          <a:prstGeom prst="rect">
            <a:avLst/>
          </a:prstGeom>
          <a:ln>
            <a:noFill/>
          </a:ln>
        </p:spPr>
      </p:pic>
      <p:sp>
        <p:nvSpPr>
          <p:cNvPr id="11" name="10 CuadroTexto"/>
          <p:cNvSpPr txBox="1"/>
          <p:nvPr/>
        </p:nvSpPr>
        <p:spPr>
          <a:xfrm>
            <a:off x="1901303" y="507662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7030A0"/>
                </a:solidFill>
                <a:latin typeface="+mj-lt"/>
                <a:cs typeface="Cordia New" panose="020B0304020202020204" pitchFamily="34" charset="-34"/>
              </a:rPr>
              <a:t>METHODOLOGY I</a:t>
            </a:r>
            <a:endParaRPr lang="es-ES" sz="3200" b="1" dirty="0">
              <a:solidFill>
                <a:srgbClr val="7030A0"/>
              </a:solidFill>
              <a:latin typeface="+mj-lt"/>
              <a:cs typeface="Cordia New" panose="020B0304020202020204" pitchFamily="34" charset="-34"/>
            </a:endParaRPr>
          </a:p>
        </p:txBody>
      </p:sp>
      <p:graphicFrame>
        <p:nvGraphicFramePr>
          <p:cNvPr id="9" name="3 Marcador de contenid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111430"/>
              </p:ext>
            </p:extLst>
          </p:nvPr>
        </p:nvGraphicFramePr>
        <p:xfrm>
          <a:off x="1332912" y="2852936"/>
          <a:ext cx="6840759" cy="280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611560" y="1412776"/>
            <a:ext cx="7992888" cy="10156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7030A0"/>
                </a:solidFill>
              </a:rPr>
              <a:t>AIM</a:t>
            </a:r>
          </a:p>
          <a:p>
            <a:r>
              <a:rPr lang="es-ES" sz="2000" dirty="0" err="1" smtClean="0"/>
              <a:t>Obtaining</a:t>
            </a:r>
            <a:r>
              <a:rPr lang="es-ES" sz="2000" dirty="0" smtClean="0"/>
              <a:t> a </a:t>
            </a:r>
            <a:r>
              <a:rPr lang="es-ES" sz="2000" dirty="0" err="1" smtClean="0"/>
              <a:t>clear</a:t>
            </a:r>
            <a:r>
              <a:rPr lang="es-ES" sz="2000" dirty="0" smtClean="0"/>
              <a:t> diagnosis of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state</a:t>
            </a:r>
            <a:r>
              <a:rPr lang="es-ES" sz="2000" dirty="0" smtClean="0"/>
              <a:t> of DEAR </a:t>
            </a:r>
            <a:r>
              <a:rPr lang="es-ES" sz="2000" dirty="0"/>
              <a:t>in </a:t>
            </a:r>
            <a:r>
              <a:rPr lang="es-ES" sz="2000" dirty="0" err="1"/>
              <a:t>European</a:t>
            </a:r>
            <a:r>
              <a:rPr lang="es-ES" sz="2000" dirty="0"/>
              <a:t> rural </a:t>
            </a:r>
            <a:r>
              <a:rPr lang="es-ES" sz="2000" dirty="0" err="1"/>
              <a:t>areas</a:t>
            </a:r>
            <a:r>
              <a:rPr lang="es-ES" sz="2000" dirty="0"/>
              <a:t> </a:t>
            </a:r>
            <a:r>
              <a:rPr lang="es-ES" sz="2000" dirty="0" smtClean="0"/>
              <a:t>to </a:t>
            </a:r>
            <a:r>
              <a:rPr lang="es-ES" sz="2000" dirty="0" err="1" smtClean="0"/>
              <a:t>design</a:t>
            </a:r>
            <a:r>
              <a:rPr lang="es-ES" sz="2000" dirty="0" smtClean="0"/>
              <a:t> </a:t>
            </a:r>
            <a:r>
              <a:rPr lang="es-ES" sz="2000" dirty="0" err="1" smtClean="0"/>
              <a:t>effective</a:t>
            </a:r>
            <a:r>
              <a:rPr lang="es-ES" sz="2000" dirty="0" smtClean="0"/>
              <a:t> </a:t>
            </a:r>
            <a:r>
              <a:rPr lang="es-ES" sz="2000" dirty="0" err="1" smtClean="0"/>
              <a:t>strategies</a:t>
            </a:r>
            <a:endParaRPr lang="es-ES" sz="2000" dirty="0"/>
          </a:p>
        </p:txBody>
      </p:sp>
      <p:cxnSp>
        <p:nvCxnSpPr>
          <p:cNvPr id="10" name="9 Conector recto"/>
          <p:cNvCxnSpPr/>
          <p:nvPr/>
        </p:nvCxnSpPr>
        <p:spPr>
          <a:xfrm>
            <a:off x="1901303" y="1050359"/>
            <a:ext cx="68331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ángulo redondeado 2"/>
          <p:cNvSpPr/>
          <p:nvPr/>
        </p:nvSpPr>
        <p:spPr>
          <a:xfrm>
            <a:off x="6781320" y="187323"/>
            <a:ext cx="2183168" cy="64938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Diagnosis </a:t>
            </a:r>
            <a:r>
              <a:rPr lang="es-E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Stage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63549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974176"/>
              </p:ext>
            </p:extLst>
          </p:nvPr>
        </p:nvGraphicFramePr>
        <p:xfrm>
          <a:off x="-180528" y="1293558"/>
          <a:ext cx="4248471" cy="2999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3491880" y="1556792"/>
            <a:ext cx="55370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Public opinion 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on DE related issues –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Pool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(3026 people from the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 EU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rural areas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,)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lvl="1" algn="just"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Non-formal education 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influence by DE activities performed by </a:t>
            </a:r>
            <a:r>
              <a:rPr lang="en-U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NGO</a:t>
            </a:r>
          </a:p>
          <a:p>
            <a:pPr lvl="1" algn="just"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Formal </a:t>
            </a:r>
            <a:r>
              <a:rPr lang="en-U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education influence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: presence of development issues on primary and high schools </a:t>
            </a:r>
            <a:r>
              <a:rPr lang="en-U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curricula </a:t>
            </a:r>
          </a:p>
          <a:p>
            <a:pPr lvl="1" algn="just"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I</a:t>
            </a:r>
            <a:r>
              <a:rPr lang="en-US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nformal </a:t>
            </a:r>
            <a:r>
              <a:rPr lang="en-U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education influence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: Treatment  of  development issues in local </a:t>
            </a:r>
            <a:r>
              <a:rPr lang="en-U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press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347664" y="4984853"/>
            <a:ext cx="792088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Clr>
                <a:srgbClr val="7030A0"/>
              </a:buClr>
              <a:buNone/>
              <a:defRPr/>
            </a:pPr>
            <a:r>
              <a:rPr lang="en-US" sz="2000" b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+</a:t>
            </a:r>
            <a:r>
              <a:rPr lang="en-US" sz="2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State </a:t>
            </a:r>
            <a:r>
              <a:rPr lang="en-U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of the art of </a:t>
            </a:r>
            <a:r>
              <a:rPr lang="en-US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DEAR in each territory.</a:t>
            </a:r>
            <a:endParaRPr lang="en-US" sz="2000" b="1" i="1" dirty="0">
              <a:solidFill>
                <a:srgbClr val="0070C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spcAft>
                <a:spcPts val="600"/>
              </a:spcAft>
              <a:buClr>
                <a:srgbClr val="7030A0"/>
              </a:buClr>
              <a:buNone/>
              <a:defRPr/>
            </a:pPr>
            <a:r>
              <a:rPr lang="en-US" sz="2000" b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+  </a:t>
            </a:r>
            <a:r>
              <a:rPr lang="en-U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Qualitative and participatory input </a:t>
            </a:r>
            <a:r>
              <a:rPr lang="en-US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from Panel of experts </a:t>
            </a:r>
            <a:r>
              <a:rPr lang="en-U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&amp; Working groups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454449" y="203337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7030A0"/>
                </a:solidFill>
                <a:latin typeface="+mj-lt"/>
                <a:cs typeface="Cordia New" panose="020B0304020202020204" pitchFamily="34" charset="-34"/>
              </a:rPr>
              <a:t>METHODOLOGY II</a:t>
            </a:r>
            <a:endParaRPr lang="es-ES" sz="3200" b="1" dirty="0">
              <a:solidFill>
                <a:srgbClr val="7030A0"/>
              </a:solidFill>
              <a:latin typeface="+mj-lt"/>
              <a:cs typeface="Cordia New" panose="020B0304020202020204" pitchFamily="34" charset="-34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051719" y="922090"/>
            <a:ext cx="68331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ángulo redondeado 6"/>
          <p:cNvSpPr/>
          <p:nvPr/>
        </p:nvSpPr>
        <p:spPr>
          <a:xfrm>
            <a:off x="6781320" y="187323"/>
            <a:ext cx="2183168" cy="64938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Diagnosis </a:t>
            </a:r>
            <a:r>
              <a:rPr lang="es-E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Stage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45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/>
          <p:cNvSpPr/>
          <p:nvPr/>
        </p:nvSpPr>
        <p:spPr>
          <a:xfrm>
            <a:off x="457200" y="1794510"/>
            <a:ext cx="8012430" cy="1993055"/>
          </a:xfrm>
          <a:custGeom>
            <a:avLst/>
            <a:gdLst>
              <a:gd name="connsiteX0" fmla="*/ 1371600 w 8012430"/>
              <a:gd name="connsiteY0" fmla="*/ 160020 h 1993055"/>
              <a:gd name="connsiteX1" fmla="*/ 1428750 w 8012430"/>
              <a:gd name="connsiteY1" fmla="*/ 114300 h 1993055"/>
              <a:gd name="connsiteX2" fmla="*/ 1463040 w 8012430"/>
              <a:gd name="connsiteY2" fmla="*/ 80010 h 1993055"/>
              <a:gd name="connsiteX3" fmla="*/ 1497330 w 8012430"/>
              <a:gd name="connsiteY3" fmla="*/ 68580 h 1993055"/>
              <a:gd name="connsiteX4" fmla="*/ 1577340 w 8012430"/>
              <a:gd name="connsiteY4" fmla="*/ 34290 h 1993055"/>
              <a:gd name="connsiteX5" fmla="*/ 1714500 w 8012430"/>
              <a:gd name="connsiteY5" fmla="*/ 45720 h 1993055"/>
              <a:gd name="connsiteX6" fmla="*/ 1874520 w 8012430"/>
              <a:gd name="connsiteY6" fmla="*/ 68580 h 1993055"/>
              <a:gd name="connsiteX7" fmla="*/ 2091690 w 8012430"/>
              <a:gd name="connsiteY7" fmla="*/ 57150 h 1993055"/>
              <a:gd name="connsiteX8" fmla="*/ 2388870 w 8012430"/>
              <a:gd name="connsiteY8" fmla="*/ 45720 h 1993055"/>
              <a:gd name="connsiteX9" fmla="*/ 2583180 w 8012430"/>
              <a:gd name="connsiteY9" fmla="*/ 22860 h 1993055"/>
              <a:gd name="connsiteX10" fmla="*/ 2628900 w 8012430"/>
              <a:gd name="connsiteY10" fmla="*/ 11430 h 1993055"/>
              <a:gd name="connsiteX11" fmla="*/ 2720340 w 8012430"/>
              <a:gd name="connsiteY11" fmla="*/ 0 h 1993055"/>
              <a:gd name="connsiteX12" fmla="*/ 3143250 w 8012430"/>
              <a:gd name="connsiteY12" fmla="*/ 11430 h 1993055"/>
              <a:gd name="connsiteX13" fmla="*/ 3234690 w 8012430"/>
              <a:gd name="connsiteY13" fmla="*/ 22860 h 1993055"/>
              <a:gd name="connsiteX14" fmla="*/ 3348990 w 8012430"/>
              <a:gd name="connsiteY14" fmla="*/ 34290 h 1993055"/>
              <a:gd name="connsiteX15" fmla="*/ 3451860 w 8012430"/>
              <a:gd name="connsiteY15" fmla="*/ 45720 h 1993055"/>
              <a:gd name="connsiteX16" fmla="*/ 3497580 w 8012430"/>
              <a:gd name="connsiteY16" fmla="*/ 68580 h 1993055"/>
              <a:gd name="connsiteX17" fmla="*/ 3531870 w 8012430"/>
              <a:gd name="connsiteY17" fmla="*/ 80010 h 1993055"/>
              <a:gd name="connsiteX18" fmla="*/ 3726180 w 8012430"/>
              <a:gd name="connsiteY18" fmla="*/ 114300 h 1993055"/>
              <a:gd name="connsiteX19" fmla="*/ 3760470 w 8012430"/>
              <a:gd name="connsiteY19" fmla="*/ 125730 h 1993055"/>
              <a:gd name="connsiteX20" fmla="*/ 3829050 w 8012430"/>
              <a:gd name="connsiteY20" fmla="*/ 182880 h 1993055"/>
              <a:gd name="connsiteX21" fmla="*/ 3851910 w 8012430"/>
              <a:gd name="connsiteY21" fmla="*/ 217170 h 1993055"/>
              <a:gd name="connsiteX22" fmla="*/ 3863340 w 8012430"/>
              <a:gd name="connsiteY22" fmla="*/ 251460 h 1993055"/>
              <a:gd name="connsiteX23" fmla="*/ 4023360 w 8012430"/>
              <a:gd name="connsiteY23" fmla="*/ 228600 h 1993055"/>
              <a:gd name="connsiteX24" fmla="*/ 4103370 w 8012430"/>
              <a:gd name="connsiteY24" fmla="*/ 171450 h 1993055"/>
              <a:gd name="connsiteX25" fmla="*/ 4229100 w 8012430"/>
              <a:gd name="connsiteY25" fmla="*/ 125730 h 1993055"/>
              <a:gd name="connsiteX26" fmla="*/ 4274820 w 8012430"/>
              <a:gd name="connsiteY26" fmla="*/ 114300 h 1993055"/>
              <a:gd name="connsiteX27" fmla="*/ 4309110 w 8012430"/>
              <a:gd name="connsiteY27" fmla="*/ 102870 h 1993055"/>
              <a:gd name="connsiteX28" fmla="*/ 4572000 w 8012430"/>
              <a:gd name="connsiteY28" fmla="*/ 91440 h 1993055"/>
              <a:gd name="connsiteX29" fmla="*/ 5120640 w 8012430"/>
              <a:gd name="connsiteY29" fmla="*/ 68580 h 1993055"/>
              <a:gd name="connsiteX30" fmla="*/ 5486400 w 8012430"/>
              <a:gd name="connsiteY30" fmla="*/ 80010 h 1993055"/>
              <a:gd name="connsiteX31" fmla="*/ 5669280 w 8012430"/>
              <a:gd name="connsiteY31" fmla="*/ 102870 h 1993055"/>
              <a:gd name="connsiteX32" fmla="*/ 5772150 w 8012430"/>
              <a:gd name="connsiteY32" fmla="*/ 125730 h 1993055"/>
              <a:gd name="connsiteX33" fmla="*/ 5840730 w 8012430"/>
              <a:gd name="connsiteY33" fmla="*/ 148590 h 1993055"/>
              <a:gd name="connsiteX34" fmla="*/ 5886450 w 8012430"/>
              <a:gd name="connsiteY34" fmla="*/ 160020 h 1993055"/>
              <a:gd name="connsiteX35" fmla="*/ 5955030 w 8012430"/>
              <a:gd name="connsiteY35" fmla="*/ 205740 h 1993055"/>
              <a:gd name="connsiteX36" fmla="*/ 6012180 w 8012430"/>
              <a:gd name="connsiteY36" fmla="*/ 274320 h 1993055"/>
              <a:gd name="connsiteX37" fmla="*/ 6057900 w 8012430"/>
              <a:gd name="connsiteY37" fmla="*/ 354330 h 1993055"/>
              <a:gd name="connsiteX38" fmla="*/ 6080760 w 8012430"/>
              <a:gd name="connsiteY38" fmla="*/ 388620 h 1993055"/>
              <a:gd name="connsiteX39" fmla="*/ 6115050 w 8012430"/>
              <a:gd name="connsiteY39" fmla="*/ 422910 h 1993055"/>
              <a:gd name="connsiteX40" fmla="*/ 6160770 w 8012430"/>
              <a:gd name="connsiteY40" fmla="*/ 491490 h 1993055"/>
              <a:gd name="connsiteX41" fmla="*/ 6229350 w 8012430"/>
              <a:gd name="connsiteY41" fmla="*/ 548640 h 1993055"/>
              <a:gd name="connsiteX42" fmla="*/ 6252210 w 8012430"/>
              <a:gd name="connsiteY42" fmla="*/ 582930 h 1993055"/>
              <a:gd name="connsiteX43" fmla="*/ 6286500 w 8012430"/>
              <a:gd name="connsiteY43" fmla="*/ 617220 h 1993055"/>
              <a:gd name="connsiteX44" fmla="*/ 6332220 w 8012430"/>
              <a:gd name="connsiteY44" fmla="*/ 685800 h 1993055"/>
              <a:gd name="connsiteX45" fmla="*/ 6400800 w 8012430"/>
              <a:gd name="connsiteY45" fmla="*/ 754380 h 1993055"/>
              <a:gd name="connsiteX46" fmla="*/ 6435090 w 8012430"/>
              <a:gd name="connsiteY46" fmla="*/ 800100 h 1993055"/>
              <a:gd name="connsiteX47" fmla="*/ 6469380 w 8012430"/>
              <a:gd name="connsiteY47" fmla="*/ 811530 h 1993055"/>
              <a:gd name="connsiteX48" fmla="*/ 6777990 w 8012430"/>
              <a:gd name="connsiteY48" fmla="*/ 834390 h 1993055"/>
              <a:gd name="connsiteX49" fmla="*/ 6960870 w 8012430"/>
              <a:gd name="connsiteY49" fmla="*/ 822960 h 1993055"/>
              <a:gd name="connsiteX50" fmla="*/ 6995160 w 8012430"/>
              <a:gd name="connsiteY50" fmla="*/ 811530 h 1993055"/>
              <a:gd name="connsiteX51" fmla="*/ 7155180 w 8012430"/>
              <a:gd name="connsiteY51" fmla="*/ 822960 h 1993055"/>
              <a:gd name="connsiteX52" fmla="*/ 7383780 w 8012430"/>
              <a:gd name="connsiteY52" fmla="*/ 834390 h 1993055"/>
              <a:gd name="connsiteX53" fmla="*/ 7578090 w 8012430"/>
              <a:gd name="connsiteY53" fmla="*/ 845820 h 1993055"/>
              <a:gd name="connsiteX54" fmla="*/ 7658100 w 8012430"/>
              <a:gd name="connsiteY54" fmla="*/ 857250 h 1993055"/>
              <a:gd name="connsiteX55" fmla="*/ 7692390 w 8012430"/>
              <a:gd name="connsiteY55" fmla="*/ 868680 h 1993055"/>
              <a:gd name="connsiteX56" fmla="*/ 7795260 w 8012430"/>
              <a:gd name="connsiteY56" fmla="*/ 880110 h 1993055"/>
              <a:gd name="connsiteX57" fmla="*/ 7829550 w 8012430"/>
              <a:gd name="connsiteY57" fmla="*/ 891540 h 1993055"/>
              <a:gd name="connsiteX58" fmla="*/ 7898130 w 8012430"/>
              <a:gd name="connsiteY58" fmla="*/ 937260 h 1993055"/>
              <a:gd name="connsiteX59" fmla="*/ 7920990 w 8012430"/>
              <a:gd name="connsiteY59" fmla="*/ 971550 h 1993055"/>
              <a:gd name="connsiteX60" fmla="*/ 7955280 w 8012430"/>
              <a:gd name="connsiteY60" fmla="*/ 1005840 h 1993055"/>
              <a:gd name="connsiteX61" fmla="*/ 7978140 w 8012430"/>
              <a:gd name="connsiteY61" fmla="*/ 1051560 h 1993055"/>
              <a:gd name="connsiteX62" fmla="*/ 8012430 w 8012430"/>
              <a:gd name="connsiteY62" fmla="*/ 1120140 h 1993055"/>
              <a:gd name="connsiteX63" fmla="*/ 8001000 w 8012430"/>
              <a:gd name="connsiteY63" fmla="*/ 1257300 h 1993055"/>
              <a:gd name="connsiteX64" fmla="*/ 7978140 w 8012430"/>
              <a:gd name="connsiteY64" fmla="*/ 1325880 h 1993055"/>
              <a:gd name="connsiteX65" fmla="*/ 7932420 w 8012430"/>
              <a:gd name="connsiteY65" fmla="*/ 1348740 h 1993055"/>
              <a:gd name="connsiteX66" fmla="*/ 7898130 w 8012430"/>
              <a:gd name="connsiteY66" fmla="*/ 1383030 h 1993055"/>
              <a:gd name="connsiteX67" fmla="*/ 7852410 w 8012430"/>
              <a:gd name="connsiteY67" fmla="*/ 1394460 h 1993055"/>
              <a:gd name="connsiteX68" fmla="*/ 7715250 w 8012430"/>
              <a:gd name="connsiteY68" fmla="*/ 1428750 h 1993055"/>
              <a:gd name="connsiteX69" fmla="*/ 7303770 w 8012430"/>
              <a:gd name="connsiteY69" fmla="*/ 1405890 h 1993055"/>
              <a:gd name="connsiteX70" fmla="*/ 7235190 w 8012430"/>
              <a:gd name="connsiteY70" fmla="*/ 1383030 h 1993055"/>
              <a:gd name="connsiteX71" fmla="*/ 7189470 w 8012430"/>
              <a:gd name="connsiteY71" fmla="*/ 1371600 h 1993055"/>
              <a:gd name="connsiteX72" fmla="*/ 7120890 w 8012430"/>
              <a:gd name="connsiteY72" fmla="*/ 1394460 h 1993055"/>
              <a:gd name="connsiteX73" fmla="*/ 7132320 w 8012430"/>
              <a:gd name="connsiteY73" fmla="*/ 1497330 h 1993055"/>
              <a:gd name="connsiteX74" fmla="*/ 7120890 w 8012430"/>
              <a:gd name="connsiteY74" fmla="*/ 1703070 h 1993055"/>
              <a:gd name="connsiteX75" fmla="*/ 7029450 w 8012430"/>
              <a:gd name="connsiteY75" fmla="*/ 1783080 h 1993055"/>
              <a:gd name="connsiteX76" fmla="*/ 6983730 w 8012430"/>
              <a:gd name="connsiteY76" fmla="*/ 1817370 h 1993055"/>
              <a:gd name="connsiteX77" fmla="*/ 6949440 w 8012430"/>
              <a:gd name="connsiteY77" fmla="*/ 1828800 h 1993055"/>
              <a:gd name="connsiteX78" fmla="*/ 6663690 w 8012430"/>
              <a:gd name="connsiteY78" fmla="*/ 1851660 h 1993055"/>
              <a:gd name="connsiteX79" fmla="*/ 5863590 w 8012430"/>
              <a:gd name="connsiteY79" fmla="*/ 1863090 h 1993055"/>
              <a:gd name="connsiteX80" fmla="*/ 5749290 w 8012430"/>
              <a:gd name="connsiteY80" fmla="*/ 1885950 h 1993055"/>
              <a:gd name="connsiteX81" fmla="*/ 5657850 w 8012430"/>
              <a:gd name="connsiteY81" fmla="*/ 1908810 h 1993055"/>
              <a:gd name="connsiteX82" fmla="*/ 5612130 w 8012430"/>
              <a:gd name="connsiteY82" fmla="*/ 1920240 h 1993055"/>
              <a:gd name="connsiteX83" fmla="*/ 5440680 w 8012430"/>
              <a:gd name="connsiteY83" fmla="*/ 1943100 h 1993055"/>
              <a:gd name="connsiteX84" fmla="*/ 5132070 w 8012430"/>
              <a:gd name="connsiteY84" fmla="*/ 1931670 h 1993055"/>
              <a:gd name="connsiteX85" fmla="*/ 5052060 w 8012430"/>
              <a:gd name="connsiteY85" fmla="*/ 1908810 h 1993055"/>
              <a:gd name="connsiteX86" fmla="*/ 4960620 w 8012430"/>
              <a:gd name="connsiteY86" fmla="*/ 1885950 h 1993055"/>
              <a:gd name="connsiteX87" fmla="*/ 4926330 w 8012430"/>
              <a:gd name="connsiteY87" fmla="*/ 1863090 h 1993055"/>
              <a:gd name="connsiteX88" fmla="*/ 4857750 w 8012430"/>
              <a:gd name="connsiteY88" fmla="*/ 1851660 h 1993055"/>
              <a:gd name="connsiteX89" fmla="*/ 4743450 w 8012430"/>
              <a:gd name="connsiteY89" fmla="*/ 1828800 h 1993055"/>
              <a:gd name="connsiteX90" fmla="*/ 4674870 w 8012430"/>
              <a:gd name="connsiteY90" fmla="*/ 1805940 h 1993055"/>
              <a:gd name="connsiteX91" fmla="*/ 4480560 w 8012430"/>
              <a:gd name="connsiteY91" fmla="*/ 1817370 h 1993055"/>
              <a:gd name="connsiteX92" fmla="*/ 4434840 w 8012430"/>
              <a:gd name="connsiteY92" fmla="*/ 1828800 h 1993055"/>
              <a:gd name="connsiteX93" fmla="*/ 4366260 w 8012430"/>
              <a:gd name="connsiteY93" fmla="*/ 1840230 h 1993055"/>
              <a:gd name="connsiteX94" fmla="*/ 4263390 w 8012430"/>
              <a:gd name="connsiteY94" fmla="*/ 1885950 h 1993055"/>
              <a:gd name="connsiteX95" fmla="*/ 4217670 w 8012430"/>
              <a:gd name="connsiteY95" fmla="*/ 1908810 h 1993055"/>
              <a:gd name="connsiteX96" fmla="*/ 4183380 w 8012430"/>
              <a:gd name="connsiteY96" fmla="*/ 1920240 h 1993055"/>
              <a:gd name="connsiteX97" fmla="*/ 4149090 w 8012430"/>
              <a:gd name="connsiteY97" fmla="*/ 1943100 h 1993055"/>
              <a:gd name="connsiteX98" fmla="*/ 4103370 w 8012430"/>
              <a:gd name="connsiteY98" fmla="*/ 1954530 h 1993055"/>
              <a:gd name="connsiteX99" fmla="*/ 3829050 w 8012430"/>
              <a:gd name="connsiteY99" fmla="*/ 1965960 h 1993055"/>
              <a:gd name="connsiteX100" fmla="*/ 3760470 w 8012430"/>
              <a:gd name="connsiteY100" fmla="*/ 1931670 h 1993055"/>
              <a:gd name="connsiteX101" fmla="*/ 3726180 w 8012430"/>
              <a:gd name="connsiteY101" fmla="*/ 1920240 h 1993055"/>
              <a:gd name="connsiteX102" fmla="*/ 3611880 w 8012430"/>
              <a:gd name="connsiteY102" fmla="*/ 1874520 h 1993055"/>
              <a:gd name="connsiteX103" fmla="*/ 3577590 w 8012430"/>
              <a:gd name="connsiteY103" fmla="*/ 1863090 h 1993055"/>
              <a:gd name="connsiteX104" fmla="*/ 3543300 w 8012430"/>
              <a:gd name="connsiteY104" fmla="*/ 1851660 h 1993055"/>
              <a:gd name="connsiteX105" fmla="*/ 3223260 w 8012430"/>
              <a:gd name="connsiteY105" fmla="*/ 1840230 h 1993055"/>
              <a:gd name="connsiteX106" fmla="*/ 3108960 w 8012430"/>
              <a:gd name="connsiteY106" fmla="*/ 1817370 h 1993055"/>
              <a:gd name="connsiteX107" fmla="*/ 3074670 w 8012430"/>
              <a:gd name="connsiteY107" fmla="*/ 1805940 h 1993055"/>
              <a:gd name="connsiteX108" fmla="*/ 3028950 w 8012430"/>
              <a:gd name="connsiteY108" fmla="*/ 1737360 h 1993055"/>
              <a:gd name="connsiteX109" fmla="*/ 3006090 w 8012430"/>
              <a:gd name="connsiteY109" fmla="*/ 1703070 h 1993055"/>
              <a:gd name="connsiteX110" fmla="*/ 2960370 w 8012430"/>
              <a:gd name="connsiteY110" fmla="*/ 1623060 h 1993055"/>
              <a:gd name="connsiteX111" fmla="*/ 2846070 w 8012430"/>
              <a:gd name="connsiteY111" fmla="*/ 1565910 h 1993055"/>
              <a:gd name="connsiteX112" fmla="*/ 2777490 w 8012430"/>
              <a:gd name="connsiteY112" fmla="*/ 1543050 h 1993055"/>
              <a:gd name="connsiteX113" fmla="*/ 2606040 w 8012430"/>
              <a:gd name="connsiteY113" fmla="*/ 1520190 h 1993055"/>
              <a:gd name="connsiteX114" fmla="*/ 2560320 w 8012430"/>
              <a:gd name="connsiteY114" fmla="*/ 1508760 h 1993055"/>
              <a:gd name="connsiteX115" fmla="*/ 2514600 w 8012430"/>
              <a:gd name="connsiteY115" fmla="*/ 1485900 h 1993055"/>
              <a:gd name="connsiteX116" fmla="*/ 2377440 w 8012430"/>
              <a:gd name="connsiteY116" fmla="*/ 1474470 h 1993055"/>
              <a:gd name="connsiteX117" fmla="*/ 2228850 w 8012430"/>
              <a:gd name="connsiteY117" fmla="*/ 1485900 h 1993055"/>
              <a:gd name="connsiteX118" fmla="*/ 2194560 w 8012430"/>
              <a:gd name="connsiteY118" fmla="*/ 1497330 h 1993055"/>
              <a:gd name="connsiteX119" fmla="*/ 2137410 w 8012430"/>
              <a:gd name="connsiteY119" fmla="*/ 1508760 h 1993055"/>
              <a:gd name="connsiteX120" fmla="*/ 2068830 w 8012430"/>
              <a:gd name="connsiteY120" fmla="*/ 1531620 h 1993055"/>
              <a:gd name="connsiteX121" fmla="*/ 1623060 w 8012430"/>
              <a:gd name="connsiteY121" fmla="*/ 1554480 h 1993055"/>
              <a:gd name="connsiteX122" fmla="*/ 1554480 w 8012430"/>
              <a:gd name="connsiteY122" fmla="*/ 1600200 h 1993055"/>
              <a:gd name="connsiteX123" fmla="*/ 1520190 w 8012430"/>
              <a:gd name="connsiteY123" fmla="*/ 1623060 h 1993055"/>
              <a:gd name="connsiteX124" fmla="*/ 1405890 w 8012430"/>
              <a:gd name="connsiteY124" fmla="*/ 1703070 h 1993055"/>
              <a:gd name="connsiteX125" fmla="*/ 1371600 w 8012430"/>
              <a:gd name="connsiteY125" fmla="*/ 1725930 h 1993055"/>
              <a:gd name="connsiteX126" fmla="*/ 1291590 w 8012430"/>
              <a:gd name="connsiteY126" fmla="*/ 1737360 h 1993055"/>
              <a:gd name="connsiteX127" fmla="*/ 1154430 w 8012430"/>
              <a:gd name="connsiteY127" fmla="*/ 1725930 h 1993055"/>
              <a:gd name="connsiteX128" fmla="*/ 1085850 w 8012430"/>
              <a:gd name="connsiteY128" fmla="*/ 1703070 h 1993055"/>
              <a:gd name="connsiteX129" fmla="*/ 994410 w 8012430"/>
              <a:gd name="connsiteY129" fmla="*/ 1680210 h 1993055"/>
              <a:gd name="connsiteX130" fmla="*/ 960120 w 8012430"/>
              <a:gd name="connsiteY130" fmla="*/ 1668780 h 1993055"/>
              <a:gd name="connsiteX131" fmla="*/ 765810 w 8012430"/>
              <a:gd name="connsiteY131" fmla="*/ 1645920 h 1993055"/>
              <a:gd name="connsiteX132" fmla="*/ 685800 w 8012430"/>
              <a:gd name="connsiteY132" fmla="*/ 1623060 h 1993055"/>
              <a:gd name="connsiteX133" fmla="*/ 617220 w 8012430"/>
              <a:gd name="connsiteY133" fmla="*/ 1611630 h 1993055"/>
              <a:gd name="connsiteX134" fmla="*/ 560070 w 8012430"/>
              <a:gd name="connsiteY134" fmla="*/ 1588770 h 1993055"/>
              <a:gd name="connsiteX135" fmla="*/ 468630 w 8012430"/>
              <a:gd name="connsiteY135" fmla="*/ 1577340 h 1993055"/>
              <a:gd name="connsiteX136" fmla="*/ 342900 w 8012430"/>
              <a:gd name="connsiteY136" fmla="*/ 1554480 h 1993055"/>
              <a:gd name="connsiteX137" fmla="*/ 308610 w 8012430"/>
              <a:gd name="connsiteY137" fmla="*/ 1543050 h 1993055"/>
              <a:gd name="connsiteX138" fmla="*/ 148590 w 8012430"/>
              <a:gd name="connsiteY138" fmla="*/ 1440180 h 1993055"/>
              <a:gd name="connsiteX139" fmla="*/ 102870 w 8012430"/>
              <a:gd name="connsiteY139" fmla="*/ 1405890 h 1993055"/>
              <a:gd name="connsiteX140" fmla="*/ 57150 w 8012430"/>
              <a:gd name="connsiteY140" fmla="*/ 1337310 h 1993055"/>
              <a:gd name="connsiteX141" fmla="*/ 22860 w 8012430"/>
              <a:gd name="connsiteY141" fmla="*/ 1303020 h 1993055"/>
              <a:gd name="connsiteX142" fmla="*/ 0 w 8012430"/>
              <a:gd name="connsiteY142" fmla="*/ 1211580 h 1993055"/>
              <a:gd name="connsiteX143" fmla="*/ 11430 w 8012430"/>
              <a:gd name="connsiteY143" fmla="*/ 1097280 h 1993055"/>
              <a:gd name="connsiteX144" fmla="*/ 45720 w 8012430"/>
              <a:gd name="connsiteY144" fmla="*/ 1028700 h 1993055"/>
              <a:gd name="connsiteX145" fmla="*/ 308610 w 8012430"/>
              <a:gd name="connsiteY145" fmla="*/ 994410 h 1993055"/>
              <a:gd name="connsiteX146" fmla="*/ 377190 w 8012430"/>
              <a:gd name="connsiteY146" fmla="*/ 982980 h 1993055"/>
              <a:gd name="connsiteX147" fmla="*/ 514350 w 8012430"/>
              <a:gd name="connsiteY147" fmla="*/ 971550 h 1993055"/>
              <a:gd name="connsiteX148" fmla="*/ 502920 w 8012430"/>
              <a:gd name="connsiteY148" fmla="*/ 937260 h 1993055"/>
              <a:gd name="connsiteX149" fmla="*/ 445770 w 8012430"/>
              <a:gd name="connsiteY149" fmla="*/ 880110 h 1993055"/>
              <a:gd name="connsiteX150" fmla="*/ 388620 w 8012430"/>
              <a:gd name="connsiteY150" fmla="*/ 822960 h 1993055"/>
              <a:gd name="connsiteX151" fmla="*/ 354330 w 8012430"/>
              <a:gd name="connsiteY151" fmla="*/ 754380 h 1993055"/>
              <a:gd name="connsiteX152" fmla="*/ 342900 w 8012430"/>
              <a:gd name="connsiteY152" fmla="*/ 708660 h 1993055"/>
              <a:gd name="connsiteX153" fmla="*/ 354330 w 8012430"/>
              <a:gd name="connsiteY153" fmla="*/ 662940 h 1993055"/>
              <a:gd name="connsiteX154" fmla="*/ 388620 w 8012430"/>
              <a:gd name="connsiteY154" fmla="*/ 651510 h 1993055"/>
              <a:gd name="connsiteX155" fmla="*/ 502920 w 8012430"/>
              <a:gd name="connsiteY155" fmla="*/ 605790 h 1993055"/>
              <a:gd name="connsiteX156" fmla="*/ 628650 w 8012430"/>
              <a:gd name="connsiteY156" fmla="*/ 560070 h 1993055"/>
              <a:gd name="connsiteX157" fmla="*/ 834390 w 8012430"/>
              <a:gd name="connsiteY157" fmla="*/ 537210 h 1993055"/>
              <a:gd name="connsiteX158" fmla="*/ 1062990 w 8012430"/>
              <a:gd name="connsiteY158" fmla="*/ 548640 h 1993055"/>
              <a:gd name="connsiteX159" fmla="*/ 1223010 w 8012430"/>
              <a:gd name="connsiteY159" fmla="*/ 537210 h 1993055"/>
              <a:gd name="connsiteX160" fmla="*/ 1177290 w 8012430"/>
              <a:gd name="connsiteY160" fmla="*/ 514350 h 1993055"/>
              <a:gd name="connsiteX161" fmla="*/ 1143000 w 8012430"/>
              <a:gd name="connsiteY161" fmla="*/ 502920 h 1993055"/>
              <a:gd name="connsiteX162" fmla="*/ 1108710 w 8012430"/>
              <a:gd name="connsiteY162" fmla="*/ 480060 h 1993055"/>
              <a:gd name="connsiteX163" fmla="*/ 1040130 w 8012430"/>
              <a:gd name="connsiteY163" fmla="*/ 445770 h 1993055"/>
              <a:gd name="connsiteX164" fmla="*/ 1017270 w 8012430"/>
              <a:gd name="connsiteY164" fmla="*/ 411480 h 1993055"/>
              <a:gd name="connsiteX165" fmla="*/ 982980 w 8012430"/>
              <a:gd name="connsiteY165" fmla="*/ 377190 h 1993055"/>
              <a:gd name="connsiteX166" fmla="*/ 971550 w 8012430"/>
              <a:gd name="connsiteY166" fmla="*/ 342900 h 1993055"/>
              <a:gd name="connsiteX167" fmla="*/ 982980 w 8012430"/>
              <a:gd name="connsiteY167" fmla="*/ 240030 h 1993055"/>
              <a:gd name="connsiteX168" fmla="*/ 1051560 w 8012430"/>
              <a:gd name="connsiteY168" fmla="*/ 217170 h 1993055"/>
              <a:gd name="connsiteX169" fmla="*/ 1200150 w 8012430"/>
              <a:gd name="connsiteY169" fmla="*/ 205740 h 1993055"/>
              <a:gd name="connsiteX170" fmla="*/ 1245870 w 8012430"/>
              <a:gd name="connsiteY170" fmla="*/ 194310 h 1993055"/>
              <a:gd name="connsiteX171" fmla="*/ 1371600 w 8012430"/>
              <a:gd name="connsiteY171" fmla="*/ 160020 h 199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8012430" h="1993055">
                <a:moveTo>
                  <a:pt x="1371600" y="160020"/>
                </a:moveTo>
                <a:cubicBezTo>
                  <a:pt x="1402080" y="146685"/>
                  <a:pt x="1410390" y="130365"/>
                  <a:pt x="1428750" y="114300"/>
                </a:cubicBezTo>
                <a:cubicBezTo>
                  <a:pt x="1440915" y="103656"/>
                  <a:pt x="1449590" y="88976"/>
                  <a:pt x="1463040" y="80010"/>
                </a:cubicBezTo>
                <a:cubicBezTo>
                  <a:pt x="1473065" y="73327"/>
                  <a:pt x="1486256" y="73326"/>
                  <a:pt x="1497330" y="68580"/>
                </a:cubicBezTo>
                <a:cubicBezTo>
                  <a:pt x="1596199" y="26208"/>
                  <a:pt x="1496924" y="61095"/>
                  <a:pt x="1577340" y="34290"/>
                </a:cubicBezTo>
                <a:cubicBezTo>
                  <a:pt x="1623060" y="38100"/>
                  <a:pt x="1668924" y="40461"/>
                  <a:pt x="1714500" y="45720"/>
                </a:cubicBezTo>
                <a:cubicBezTo>
                  <a:pt x="1768026" y="51896"/>
                  <a:pt x="1874520" y="68580"/>
                  <a:pt x="1874520" y="68580"/>
                </a:cubicBezTo>
                <a:lnTo>
                  <a:pt x="2091690" y="57150"/>
                </a:lnTo>
                <a:lnTo>
                  <a:pt x="2388870" y="45720"/>
                </a:lnTo>
                <a:cubicBezTo>
                  <a:pt x="2402836" y="44922"/>
                  <a:pt x="2563840" y="26083"/>
                  <a:pt x="2583180" y="22860"/>
                </a:cubicBezTo>
                <a:cubicBezTo>
                  <a:pt x="2598675" y="20277"/>
                  <a:pt x="2613405" y="14013"/>
                  <a:pt x="2628900" y="11430"/>
                </a:cubicBezTo>
                <a:cubicBezTo>
                  <a:pt x="2659199" y="6380"/>
                  <a:pt x="2689860" y="3810"/>
                  <a:pt x="2720340" y="0"/>
                </a:cubicBezTo>
                <a:lnTo>
                  <a:pt x="3143250" y="11430"/>
                </a:lnTo>
                <a:cubicBezTo>
                  <a:pt x="3173937" y="12794"/>
                  <a:pt x="3204161" y="19468"/>
                  <a:pt x="3234690" y="22860"/>
                </a:cubicBezTo>
                <a:cubicBezTo>
                  <a:pt x="3272746" y="27088"/>
                  <a:pt x="3310910" y="30282"/>
                  <a:pt x="3348990" y="34290"/>
                </a:cubicBezTo>
                <a:lnTo>
                  <a:pt x="3451860" y="45720"/>
                </a:lnTo>
                <a:cubicBezTo>
                  <a:pt x="3467100" y="53340"/>
                  <a:pt x="3481919" y="61868"/>
                  <a:pt x="3497580" y="68580"/>
                </a:cubicBezTo>
                <a:cubicBezTo>
                  <a:pt x="3508654" y="73326"/>
                  <a:pt x="3520130" y="77301"/>
                  <a:pt x="3531870" y="80010"/>
                </a:cubicBezTo>
                <a:cubicBezTo>
                  <a:pt x="3623336" y="101118"/>
                  <a:pt x="3641856" y="102254"/>
                  <a:pt x="3726180" y="114300"/>
                </a:cubicBezTo>
                <a:cubicBezTo>
                  <a:pt x="3737610" y="118110"/>
                  <a:pt x="3749694" y="120342"/>
                  <a:pt x="3760470" y="125730"/>
                </a:cubicBezTo>
                <a:cubicBezTo>
                  <a:pt x="3786159" y="138574"/>
                  <a:pt x="3810994" y="161213"/>
                  <a:pt x="3829050" y="182880"/>
                </a:cubicBezTo>
                <a:cubicBezTo>
                  <a:pt x="3837844" y="193433"/>
                  <a:pt x="3845767" y="204883"/>
                  <a:pt x="3851910" y="217170"/>
                </a:cubicBezTo>
                <a:cubicBezTo>
                  <a:pt x="3857298" y="227946"/>
                  <a:pt x="3859530" y="240030"/>
                  <a:pt x="3863340" y="251460"/>
                </a:cubicBezTo>
                <a:cubicBezTo>
                  <a:pt x="3872629" y="250616"/>
                  <a:pt x="3985919" y="249995"/>
                  <a:pt x="4023360" y="228600"/>
                </a:cubicBezTo>
                <a:cubicBezTo>
                  <a:pt x="4059602" y="207890"/>
                  <a:pt x="4067989" y="189140"/>
                  <a:pt x="4103370" y="171450"/>
                </a:cubicBezTo>
                <a:cubicBezTo>
                  <a:pt x="4126095" y="160088"/>
                  <a:pt x="4207762" y="131065"/>
                  <a:pt x="4229100" y="125730"/>
                </a:cubicBezTo>
                <a:cubicBezTo>
                  <a:pt x="4244340" y="121920"/>
                  <a:pt x="4259715" y="118616"/>
                  <a:pt x="4274820" y="114300"/>
                </a:cubicBezTo>
                <a:cubicBezTo>
                  <a:pt x="4286405" y="110990"/>
                  <a:pt x="4297097" y="103794"/>
                  <a:pt x="4309110" y="102870"/>
                </a:cubicBezTo>
                <a:cubicBezTo>
                  <a:pt x="4396564" y="96143"/>
                  <a:pt x="4484370" y="95250"/>
                  <a:pt x="4572000" y="91440"/>
                </a:cubicBezTo>
                <a:cubicBezTo>
                  <a:pt x="4796921" y="70993"/>
                  <a:pt x="4793899" y="68580"/>
                  <a:pt x="5120640" y="68580"/>
                </a:cubicBezTo>
                <a:cubicBezTo>
                  <a:pt x="5242620" y="68580"/>
                  <a:pt x="5364480" y="76200"/>
                  <a:pt x="5486400" y="80010"/>
                </a:cubicBezTo>
                <a:cubicBezTo>
                  <a:pt x="5675887" y="111591"/>
                  <a:pt x="5394559" y="66241"/>
                  <a:pt x="5669280" y="102870"/>
                </a:cubicBezTo>
                <a:cubicBezTo>
                  <a:pt x="5688857" y="105480"/>
                  <a:pt x="5750420" y="119211"/>
                  <a:pt x="5772150" y="125730"/>
                </a:cubicBezTo>
                <a:cubicBezTo>
                  <a:pt x="5795230" y="132654"/>
                  <a:pt x="5817353" y="142746"/>
                  <a:pt x="5840730" y="148590"/>
                </a:cubicBezTo>
                <a:lnTo>
                  <a:pt x="5886450" y="160020"/>
                </a:lnTo>
                <a:cubicBezTo>
                  <a:pt x="5909310" y="175260"/>
                  <a:pt x="5939790" y="182880"/>
                  <a:pt x="5955030" y="205740"/>
                </a:cubicBezTo>
                <a:cubicBezTo>
                  <a:pt x="5986856" y="253480"/>
                  <a:pt x="5968176" y="230316"/>
                  <a:pt x="6012180" y="274320"/>
                </a:cubicBezTo>
                <a:cubicBezTo>
                  <a:pt x="6030728" y="329965"/>
                  <a:pt x="6014651" y="293782"/>
                  <a:pt x="6057900" y="354330"/>
                </a:cubicBezTo>
                <a:cubicBezTo>
                  <a:pt x="6065885" y="365508"/>
                  <a:pt x="6071966" y="378067"/>
                  <a:pt x="6080760" y="388620"/>
                </a:cubicBezTo>
                <a:cubicBezTo>
                  <a:pt x="6091108" y="401038"/>
                  <a:pt x="6105126" y="410151"/>
                  <a:pt x="6115050" y="422910"/>
                </a:cubicBezTo>
                <a:cubicBezTo>
                  <a:pt x="6131918" y="444597"/>
                  <a:pt x="6137910" y="476250"/>
                  <a:pt x="6160770" y="491490"/>
                </a:cubicBezTo>
                <a:cubicBezTo>
                  <a:pt x="6194486" y="513967"/>
                  <a:pt x="6201848" y="515637"/>
                  <a:pt x="6229350" y="548640"/>
                </a:cubicBezTo>
                <a:cubicBezTo>
                  <a:pt x="6238144" y="559193"/>
                  <a:pt x="6243416" y="572377"/>
                  <a:pt x="6252210" y="582930"/>
                </a:cubicBezTo>
                <a:cubicBezTo>
                  <a:pt x="6262558" y="595348"/>
                  <a:pt x="6276576" y="604461"/>
                  <a:pt x="6286500" y="617220"/>
                </a:cubicBezTo>
                <a:cubicBezTo>
                  <a:pt x="6303368" y="638907"/>
                  <a:pt x="6312793" y="666373"/>
                  <a:pt x="6332220" y="685800"/>
                </a:cubicBezTo>
                <a:cubicBezTo>
                  <a:pt x="6355080" y="708660"/>
                  <a:pt x="6381403" y="728517"/>
                  <a:pt x="6400800" y="754380"/>
                </a:cubicBezTo>
                <a:cubicBezTo>
                  <a:pt x="6412230" y="769620"/>
                  <a:pt x="6420455" y="787904"/>
                  <a:pt x="6435090" y="800100"/>
                </a:cubicBezTo>
                <a:cubicBezTo>
                  <a:pt x="6444346" y="807813"/>
                  <a:pt x="6457453" y="809826"/>
                  <a:pt x="6469380" y="811530"/>
                </a:cubicBezTo>
                <a:cubicBezTo>
                  <a:pt x="6535335" y="820952"/>
                  <a:pt x="6728152" y="831275"/>
                  <a:pt x="6777990" y="834390"/>
                </a:cubicBezTo>
                <a:cubicBezTo>
                  <a:pt x="6838950" y="830580"/>
                  <a:pt x="6900127" y="829354"/>
                  <a:pt x="6960870" y="822960"/>
                </a:cubicBezTo>
                <a:cubicBezTo>
                  <a:pt x="6972852" y="821699"/>
                  <a:pt x="6983112" y="811530"/>
                  <a:pt x="6995160" y="811530"/>
                </a:cubicBezTo>
                <a:cubicBezTo>
                  <a:pt x="7048636" y="811530"/>
                  <a:pt x="7101796" y="819820"/>
                  <a:pt x="7155180" y="822960"/>
                </a:cubicBezTo>
                <a:lnTo>
                  <a:pt x="7383780" y="834390"/>
                </a:lnTo>
                <a:lnTo>
                  <a:pt x="7578090" y="845820"/>
                </a:lnTo>
                <a:cubicBezTo>
                  <a:pt x="7604760" y="849630"/>
                  <a:pt x="7631682" y="851966"/>
                  <a:pt x="7658100" y="857250"/>
                </a:cubicBezTo>
                <a:cubicBezTo>
                  <a:pt x="7669914" y="859613"/>
                  <a:pt x="7680506" y="866699"/>
                  <a:pt x="7692390" y="868680"/>
                </a:cubicBezTo>
                <a:cubicBezTo>
                  <a:pt x="7726422" y="874352"/>
                  <a:pt x="7760970" y="876300"/>
                  <a:pt x="7795260" y="880110"/>
                </a:cubicBezTo>
                <a:cubicBezTo>
                  <a:pt x="7806690" y="883920"/>
                  <a:pt x="7819018" y="885689"/>
                  <a:pt x="7829550" y="891540"/>
                </a:cubicBezTo>
                <a:cubicBezTo>
                  <a:pt x="7853567" y="904883"/>
                  <a:pt x="7898130" y="937260"/>
                  <a:pt x="7898130" y="937260"/>
                </a:cubicBezTo>
                <a:cubicBezTo>
                  <a:pt x="7905750" y="948690"/>
                  <a:pt x="7912196" y="960997"/>
                  <a:pt x="7920990" y="971550"/>
                </a:cubicBezTo>
                <a:cubicBezTo>
                  <a:pt x="7931338" y="983968"/>
                  <a:pt x="7945885" y="992686"/>
                  <a:pt x="7955280" y="1005840"/>
                </a:cubicBezTo>
                <a:cubicBezTo>
                  <a:pt x="7965184" y="1019705"/>
                  <a:pt x="7969686" y="1036766"/>
                  <a:pt x="7978140" y="1051560"/>
                </a:cubicBezTo>
                <a:cubicBezTo>
                  <a:pt x="8013592" y="1113601"/>
                  <a:pt x="7991474" y="1057271"/>
                  <a:pt x="8012430" y="1120140"/>
                </a:cubicBezTo>
                <a:cubicBezTo>
                  <a:pt x="8008620" y="1165860"/>
                  <a:pt x="8008542" y="1212046"/>
                  <a:pt x="8001000" y="1257300"/>
                </a:cubicBezTo>
                <a:cubicBezTo>
                  <a:pt x="7997039" y="1281069"/>
                  <a:pt x="7999693" y="1315104"/>
                  <a:pt x="7978140" y="1325880"/>
                </a:cubicBezTo>
                <a:cubicBezTo>
                  <a:pt x="7962900" y="1333500"/>
                  <a:pt x="7946285" y="1338836"/>
                  <a:pt x="7932420" y="1348740"/>
                </a:cubicBezTo>
                <a:cubicBezTo>
                  <a:pt x="7919266" y="1358135"/>
                  <a:pt x="7912165" y="1375010"/>
                  <a:pt x="7898130" y="1383030"/>
                </a:cubicBezTo>
                <a:cubicBezTo>
                  <a:pt x="7884491" y="1390824"/>
                  <a:pt x="7867119" y="1388944"/>
                  <a:pt x="7852410" y="1394460"/>
                </a:cubicBezTo>
                <a:cubicBezTo>
                  <a:pt x="7742619" y="1435632"/>
                  <a:pt x="7889574" y="1406960"/>
                  <a:pt x="7715250" y="1428750"/>
                </a:cubicBezTo>
                <a:cubicBezTo>
                  <a:pt x="7707450" y="1428471"/>
                  <a:pt x="7402452" y="1427036"/>
                  <a:pt x="7303770" y="1405890"/>
                </a:cubicBezTo>
                <a:cubicBezTo>
                  <a:pt x="7280208" y="1400841"/>
                  <a:pt x="7258567" y="1388874"/>
                  <a:pt x="7235190" y="1383030"/>
                </a:cubicBezTo>
                <a:lnTo>
                  <a:pt x="7189470" y="1371600"/>
                </a:lnTo>
                <a:cubicBezTo>
                  <a:pt x="7166610" y="1379220"/>
                  <a:pt x="7130861" y="1372523"/>
                  <a:pt x="7120890" y="1394460"/>
                </a:cubicBezTo>
                <a:cubicBezTo>
                  <a:pt x="7106613" y="1425869"/>
                  <a:pt x="7132320" y="1462829"/>
                  <a:pt x="7132320" y="1497330"/>
                </a:cubicBezTo>
                <a:cubicBezTo>
                  <a:pt x="7132320" y="1566016"/>
                  <a:pt x="7130604" y="1635075"/>
                  <a:pt x="7120890" y="1703070"/>
                </a:cubicBezTo>
                <a:cubicBezTo>
                  <a:pt x="7115785" y="1738808"/>
                  <a:pt x="7043471" y="1772564"/>
                  <a:pt x="7029450" y="1783080"/>
                </a:cubicBezTo>
                <a:cubicBezTo>
                  <a:pt x="7014210" y="1794510"/>
                  <a:pt x="7000270" y="1807919"/>
                  <a:pt x="6983730" y="1817370"/>
                </a:cubicBezTo>
                <a:cubicBezTo>
                  <a:pt x="6973269" y="1823348"/>
                  <a:pt x="6961324" y="1826819"/>
                  <a:pt x="6949440" y="1828800"/>
                </a:cubicBezTo>
                <a:cubicBezTo>
                  <a:pt x="6882823" y="1839903"/>
                  <a:pt x="6709354" y="1850598"/>
                  <a:pt x="6663690" y="1851660"/>
                </a:cubicBezTo>
                <a:lnTo>
                  <a:pt x="5863590" y="1863090"/>
                </a:lnTo>
                <a:cubicBezTo>
                  <a:pt x="5825490" y="1870710"/>
                  <a:pt x="5786984" y="1876526"/>
                  <a:pt x="5749290" y="1885950"/>
                </a:cubicBezTo>
                <a:lnTo>
                  <a:pt x="5657850" y="1908810"/>
                </a:lnTo>
                <a:cubicBezTo>
                  <a:pt x="5642610" y="1912620"/>
                  <a:pt x="5627625" y="1917657"/>
                  <a:pt x="5612130" y="1920240"/>
                </a:cubicBezTo>
                <a:cubicBezTo>
                  <a:pt x="5509518" y="1937342"/>
                  <a:pt x="5566584" y="1929111"/>
                  <a:pt x="5440680" y="1943100"/>
                </a:cubicBezTo>
                <a:cubicBezTo>
                  <a:pt x="5337810" y="1939290"/>
                  <a:pt x="5234797" y="1938298"/>
                  <a:pt x="5132070" y="1931670"/>
                </a:cubicBezTo>
                <a:cubicBezTo>
                  <a:pt x="5107134" y="1930061"/>
                  <a:pt x="5076348" y="1915434"/>
                  <a:pt x="5052060" y="1908810"/>
                </a:cubicBezTo>
                <a:cubicBezTo>
                  <a:pt x="5021749" y="1900543"/>
                  <a:pt x="4960620" y="1885950"/>
                  <a:pt x="4960620" y="1885950"/>
                </a:cubicBezTo>
                <a:cubicBezTo>
                  <a:pt x="4949190" y="1878330"/>
                  <a:pt x="4939362" y="1867434"/>
                  <a:pt x="4926330" y="1863090"/>
                </a:cubicBezTo>
                <a:cubicBezTo>
                  <a:pt x="4904344" y="1855761"/>
                  <a:pt x="4880528" y="1855931"/>
                  <a:pt x="4857750" y="1851660"/>
                </a:cubicBezTo>
                <a:cubicBezTo>
                  <a:pt x="4819561" y="1844500"/>
                  <a:pt x="4780311" y="1841087"/>
                  <a:pt x="4743450" y="1828800"/>
                </a:cubicBezTo>
                <a:lnTo>
                  <a:pt x="4674870" y="1805940"/>
                </a:lnTo>
                <a:cubicBezTo>
                  <a:pt x="4610100" y="1809750"/>
                  <a:pt x="4545150" y="1811219"/>
                  <a:pt x="4480560" y="1817370"/>
                </a:cubicBezTo>
                <a:cubicBezTo>
                  <a:pt x="4464922" y="1818859"/>
                  <a:pt x="4450244" y="1825719"/>
                  <a:pt x="4434840" y="1828800"/>
                </a:cubicBezTo>
                <a:cubicBezTo>
                  <a:pt x="4412115" y="1833345"/>
                  <a:pt x="4389120" y="1836420"/>
                  <a:pt x="4366260" y="1840230"/>
                </a:cubicBezTo>
                <a:cubicBezTo>
                  <a:pt x="4300289" y="1884211"/>
                  <a:pt x="4365405" y="1845144"/>
                  <a:pt x="4263390" y="1885950"/>
                </a:cubicBezTo>
                <a:cubicBezTo>
                  <a:pt x="4247570" y="1892278"/>
                  <a:pt x="4233331" y="1902098"/>
                  <a:pt x="4217670" y="1908810"/>
                </a:cubicBezTo>
                <a:cubicBezTo>
                  <a:pt x="4206596" y="1913556"/>
                  <a:pt x="4194156" y="1914852"/>
                  <a:pt x="4183380" y="1920240"/>
                </a:cubicBezTo>
                <a:cubicBezTo>
                  <a:pt x="4171093" y="1926383"/>
                  <a:pt x="4161716" y="1937689"/>
                  <a:pt x="4149090" y="1943100"/>
                </a:cubicBezTo>
                <a:cubicBezTo>
                  <a:pt x="4134651" y="1949288"/>
                  <a:pt x="4118610" y="1950720"/>
                  <a:pt x="4103370" y="1954530"/>
                </a:cubicBezTo>
                <a:cubicBezTo>
                  <a:pt x="4004505" y="2020440"/>
                  <a:pt x="4070718" y="1986099"/>
                  <a:pt x="3829050" y="1965960"/>
                </a:cubicBezTo>
                <a:cubicBezTo>
                  <a:pt x="3794574" y="1963087"/>
                  <a:pt x="3790137" y="1946504"/>
                  <a:pt x="3760470" y="1931670"/>
                </a:cubicBezTo>
                <a:cubicBezTo>
                  <a:pt x="3749694" y="1926282"/>
                  <a:pt x="3737254" y="1924986"/>
                  <a:pt x="3726180" y="1920240"/>
                </a:cubicBezTo>
                <a:cubicBezTo>
                  <a:pt x="3608453" y="1869786"/>
                  <a:pt x="3767978" y="1926553"/>
                  <a:pt x="3611880" y="1874520"/>
                </a:cubicBezTo>
                <a:lnTo>
                  <a:pt x="3577590" y="1863090"/>
                </a:lnTo>
                <a:cubicBezTo>
                  <a:pt x="3566160" y="1859280"/>
                  <a:pt x="3555341" y="1852090"/>
                  <a:pt x="3543300" y="1851660"/>
                </a:cubicBezTo>
                <a:lnTo>
                  <a:pt x="3223260" y="1840230"/>
                </a:lnTo>
                <a:cubicBezTo>
                  <a:pt x="3145791" y="1814407"/>
                  <a:pt x="3240299" y="1843638"/>
                  <a:pt x="3108960" y="1817370"/>
                </a:cubicBezTo>
                <a:cubicBezTo>
                  <a:pt x="3097146" y="1815007"/>
                  <a:pt x="3086100" y="1809750"/>
                  <a:pt x="3074670" y="1805940"/>
                </a:cubicBezTo>
                <a:lnTo>
                  <a:pt x="3028950" y="1737360"/>
                </a:lnTo>
                <a:cubicBezTo>
                  <a:pt x="3021330" y="1725930"/>
                  <a:pt x="3012233" y="1715357"/>
                  <a:pt x="3006090" y="1703070"/>
                </a:cubicBezTo>
                <a:cubicBezTo>
                  <a:pt x="2999352" y="1689594"/>
                  <a:pt x="2974731" y="1635626"/>
                  <a:pt x="2960370" y="1623060"/>
                </a:cubicBezTo>
                <a:cubicBezTo>
                  <a:pt x="2897296" y="1567870"/>
                  <a:pt x="2907822" y="1584436"/>
                  <a:pt x="2846070" y="1565910"/>
                </a:cubicBezTo>
                <a:cubicBezTo>
                  <a:pt x="2822990" y="1558986"/>
                  <a:pt x="2800867" y="1548894"/>
                  <a:pt x="2777490" y="1543050"/>
                </a:cubicBezTo>
                <a:cubicBezTo>
                  <a:pt x="2736445" y="1532789"/>
                  <a:pt x="2640289" y="1523995"/>
                  <a:pt x="2606040" y="1520190"/>
                </a:cubicBezTo>
                <a:cubicBezTo>
                  <a:pt x="2590800" y="1516380"/>
                  <a:pt x="2575029" y="1514276"/>
                  <a:pt x="2560320" y="1508760"/>
                </a:cubicBezTo>
                <a:cubicBezTo>
                  <a:pt x="2544366" y="1502777"/>
                  <a:pt x="2531347" y="1489040"/>
                  <a:pt x="2514600" y="1485900"/>
                </a:cubicBezTo>
                <a:cubicBezTo>
                  <a:pt x="2469507" y="1477445"/>
                  <a:pt x="2423160" y="1478280"/>
                  <a:pt x="2377440" y="1474470"/>
                </a:cubicBezTo>
                <a:cubicBezTo>
                  <a:pt x="2327910" y="1478280"/>
                  <a:pt x="2278143" y="1479738"/>
                  <a:pt x="2228850" y="1485900"/>
                </a:cubicBezTo>
                <a:cubicBezTo>
                  <a:pt x="2216895" y="1487394"/>
                  <a:pt x="2206249" y="1494408"/>
                  <a:pt x="2194560" y="1497330"/>
                </a:cubicBezTo>
                <a:cubicBezTo>
                  <a:pt x="2175713" y="1502042"/>
                  <a:pt x="2156153" y="1503648"/>
                  <a:pt x="2137410" y="1508760"/>
                </a:cubicBezTo>
                <a:cubicBezTo>
                  <a:pt x="2114163" y="1515100"/>
                  <a:pt x="2092902" y="1530526"/>
                  <a:pt x="2068830" y="1531620"/>
                </a:cubicBezTo>
                <a:cubicBezTo>
                  <a:pt x="1752555" y="1545996"/>
                  <a:pt x="1901132" y="1538123"/>
                  <a:pt x="1623060" y="1554480"/>
                </a:cubicBezTo>
                <a:lnTo>
                  <a:pt x="1554480" y="1600200"/>
                </a:lnTo>
                <a:cubicBezTo>
                  <a:pt x="1543050" y="1607820"/>
                  <a:pt x="1531180" y="1614818"/>
                  <a:pt x="1520190" y="1623060"/>
                </a:cubicBezTo>
                <a:cubicBezTo>
                  <a:pt x="1452491" y="1673835"/>
                  <a:pt x="1490321" y="1646783"/>
                  <a:pt x="1405890" y="1703070"/>
                </a:cubicBezTo>
                <a:cubicBezTo>
                  <a:pt x="1394460" y="1710690"/>
                  <a:pt x="1385199" y="1723987"/>
                  <a:pt x="1371600" y="1725930"/>
                </a:cubicBezTo>
                <a:lnTo>
                  <a:pt x="1291590" y="1737360"/>
                </a:lnTo>
                <a:cubicBezTo>
                  <a:pt x="1245870" y="1733550"/>
                  <a:pt x="1199684" y="1733472"/>
                  <a:pt x="1154430" y="1725930"/>
                </a:cubicBezTo>
                <a:cubicBezTo>
                  <a:pt x="1130661" y="1721969"/>
                  <a:pt x="1109227" y="1708914"/>
                  <a:pt x="1085850" y="1703070"/>
                </a:cubicBezTo>
                <a:cubicBezTo>
                  <a:pt x="1055370" y="1695450"/>
                  <a:pt x="1024216" y="1690145"/>
                  <a:pt x="994410" y="1680210"/>
                </a:cubicBezTo>
                <a:cubicBezTo>
                  <a:pt x="982980" y="1676400"/>
                  <a:pt x="972028" y="1670612"/>
                  <a:pt x="960120" y="1668780"/>
                </a:cubicBezTo>
                <a:cubicBezTo>
                  <a:pt x="780809" y="1641194"/>
                  <a:pt x="910605" y="1672246"/>
                  <a:pt x="765810" y="1645920"/>
                </a:cubicBezTo>
                <a:cubicBezTo>
                  <a:pt x="628894" y="1621026"/>
                  <a:pt x="795972" y="1647543"/>
                  <a:pt x="685800" y="1623060"/>
                </a:cubicBezTo>
                <a:cubicBezTo>
                  <a:pt x="663177" y="1618033"/>
                  <a:pt x="640080" y="1615440"/>
                  <a:pt x="617220" y="1611630"/>
                </a:cubicBezTo>
                <a:cubicBezTo>
                  <a:pt x="598170" y="1604010"/>
                  <a:pt x="580062" y="1593384"/>
                  <a:pt x="560070" y="1588770"/>
                </a:cubicBezTo>
                <a:cubicBezTo>
                  <a:pt x="530139" y="1581863"/>
                  <a:pt x="499078" y="1581400"/>
                  <a:pt x="468630" y="1577340"/>
                </a:cubicBezTo>
                <a:cubicBezTo>
                  <a:pt x="407924" y="1569246"/>
                  <a:pt x="394432" y="1569204"/>
                  <a:pt x="342900" y="1554480"/>
                </a:cubicBezTo>
                <a:cubicBezTo>
                  <a:pt x="331315" y="1551170"/>
                  <a:pt x="319386" y="1548438"/>
                  <a:pt x="308610" y="1543050"/>
                </a:cubicBezTo>
                <a:cubicBezTo>
                  <a:pt x="274923" y="1526207"/>
                  <a:pt x="160865" y="1449386"/>
                  <a:pt x="148590" y="1440180"/>
                </a:cubicBezTo>
                <a:cubicBezTo>
                  <a:pt x="133350" y="1428750"/>
                  <a:pt x="115526" y="1420128"/>
                  <a:pt x="102870" y="1405890"/>
                </a:cubicBezTo>
                <a:cubicBezTo>
                  <a:pt x="84617" y="1385355"/>
                  <a:pt x="76577" y="1356737"/>
                  <a:pt x="57150" y="1337310"/>
                </a:cubicBezTo>
                <a:lnTo>
                  <a:pt x="22860" y="1303020"/>
                </a:lnTo>
                <a:cubicBezTo>
                  <a:pt x="13841" y="1275962"/>
                  <a:pt x="0" y="1239166"/>
                  <a:pt x="0" y="1211580"/>
                </a:cubicBezTo>
                <a:cubicBezTo>
                  <a:pt x="0" y="1173290"/>
                  <a:pt x="5608" y="1135125"/>
                  <a:pt x="11430" y="1097280"/>
                </a:cubicBezTo>
                <a:cubicBezTo>
                  <a:pt x="13948" y="1080915"/>
                  <a:pt x="31291" y="1037718"/>
                  <a:pt x="45720" y="1028700"/>
                </a:cubicBezTo>
                <a:cubicBezTo>
                  <a:pt x="108815" y="989266"/>
                  <a:pt x="270750" y="996637"/>
                  <a:pt x="308610" y="994410"/>
                </a:cubicBezTo>
                <a:cubicBezTo>
                  <a:pt x="331470" y="990600"/>
                  <a:pt x="354156" y="985539"/>
                  <a:pt x="377190" y="982980"/>
                </a:cubicBezTo>
                <a:cubicBezTo>
                  <a:pt x="422788" y="977914"/>
                  <a:pt x="471234" y="987229"/>
                  <a:pt x="514350" y="971550"/>
                </a:cubicBezTo>
                <a:cubicBezTo>
                  <a:pt x="525673" y="967433"/>
                  <a:pt x="508308" y="948036"/>
                  <a:pt x="502920" y="937260"/>
                </a:cubicBezTo>
                <a:cubicBezTo>
                  <a:pt x="483870" y="899160"/>
                  <a:pt x="480060" y="902970"/>
                  <a:pt x="445770" y="880110"/>
                </a:cubicBezTo>
                <a:cubicBezTo>
                  <a:pt x="384810" y="788670"/>
                  <a:pt x="464820" y="899160"/>
                  <a:pt x="388620" y="822960"/>
                </a:cubicBezTo>
                <a:cubicBezTo>
                  <a:pt x="368582" y="802922"/>
                  <a:pt x="361767" y="780410"/>
                  <a:pt x="354330" y="754380"/>
                </a:cubicBezTo>
                <a:cubicBezTo>
                  <a:pt x="350014" y="739275"/>
                  <a:pt x="346710" y="723900"/>
                  <a:pt x="342900" y="708660"/>
                </a:cubicBezTo>
                <a:cubicBezTo>
                  <a:pt x="346710" y="693420"/>
                  <a:pt x="344517" y="675207"/>
                  <a:pt x="354330" y="662940"/>
                </a:cubicBezTo>
                <a:cubicBezTo>
                  <a:pt x="361856" y="653532"/>
                  <a:pt x="377375" y="655835"/>
                  <a:pt x="388620" y="651510"/>
                </a:cubicBezTo>
                <a:cubicBezTo>
                  <a:pt x="426920" y="636779"/>
                  <a:pt x="464820" y="621030"/>
                  <a:pt x="502920" y="605790"/>
                </a:cubicBezTo>
                <a:cubicBezTo>
                  <a:pt x="525650" y="596698"/>
                  <a:pt x="607306" y="562738"/>
                  <a:pt x="628650" y="560070"/>
                </a:cubicBezTo>
                <a:cubicBezTo>
                  <a:pt x="758084" y="543891"/>
                  <a:pt x="689525" y="551696"/>
                  <a:pt x="834390" y="537210"/>
                </a:cubicBezTo>
                <a:lnTo>
                  <a:pt x="1062990" y="548640"/>
                </a:lnTo>
                <a:cubicBezTo>
                  <a:pt x="1197329" y="557905"/>
                  <a:pt x="1127239" y="575518"/>
                  <a:pt x="1223010" y="537210"/>
                </a:cubicBezTo>
                <a:cubicBezTo>
                  <a:pt x="1207770" y="529590"/>
                  <a:pt x="1192951" y="521062"/>
                  <a:pt x="1177290" y="514350"/>
                </a:cubicBezTo>
                <a:cubicBezTo>
                  <a:pt x="1166216" y="509604"/>
                  <a:pt x="1153776" y="508308"/>
                  <a:pt x="1143000" y="502920"/>
                </a:cubicBezTo>
                <a:cubicBezTo>
                  <a:pt x="1130713" y="496777"/>
                  <a:pt x="1120997" y="486203"/>
                  <a:pt x="1108710" y="480060"/>
                </a:cubicBezTo>
                <a:cubicBezTo>
                  <a:pt x="1014066" y="432738"/>
                  <a:pt x="1138400" y="511284"/>
                  <a:pt x="1040130" y="445770"/>
                </a:cubicBezTo>
                <a:cubicBezTo>
                  <a:pt x="1032510" y="434340"/>
                  <a:pt x="1026064" y="422033"/>
                  <a:pt x="1017270" y="411480"/>
                </a:cubicBezTo>
                <a:cubicBezTo>
                  <a:pt x="1006922" y="399062"/>
                  <a:pt x="991946" y="390640"/>
                  <a:pt x="982980" y="377190"/>
                </a:cubicBezTo>
                <a:cubicBezTo>
                  <a:pt x="976297" y="367165"/>
                  <a:pt x="975360" y="354330"/>
                  <a:pt x="971550" y="342900"/>
                </a:cubicBezTo>
                <a:cubicBezTo>
                  <a:pt x="975360" y="308610"/>
                  <a:pt x="964457" y="269137"/>
                  <a:pt x="982980" y="240030"/>
                </a:cubicBezTo>
                <a:cubicBezTo>
                  <a:pt x="995917" y="219701"/>
                  <a:pt x="1027534" y="219018"/>
                  <a:pt x="1051560" y="217170"/>
                </a:cubicBezTo>
                <a:lnTo>
                  <a:pt x="1200150" y="205740"/>
                </a:lnTo>
                <a:cubicBezTo>
                  <a:pt x="1215390" y="201930"/>
                  <a:pt x="1230414" y="197120"/>
                  <a:pt x="1245870" y="194310"/>
                </a:cubicBezTo>
                <a:cubicBezTo>
                  <a:pt x="1335278" y="178054"/>
                  <a:pt x="1341120" y="173355"/>
                  <a:pt x="1371600" y="16002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739305" y="980728"/>
            <a:ext cx="7380312" cy="936104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s-ES" sz="2800" b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PERCEPTION OF RURAL CONTEXTS</a:t>
            </a:r>
            <a:r>
              <a:rPr lang="es-ES" sz="3600" b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endParaRPr lang="es-ES" sz="3600" b="1" dirty="0">
              <a:solidFill>
                <a:srgbClr val="7030A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" name="3 Marcador de texto"/>
          <p:cNvSpPr txBox="1">
            <a:spLocks/>
          </p:cNvSpPr>
          <p:nvPr/>
        </p:nvSpPr>
        <p:spPr>
          <a:xfrm>
            <a:off x="545802" y="3789040"/>
            <a:ext cx="4055110" cy="228563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Rural </a:t>
            </a:r>
            <a:r>
              <a:rPr lang="es-ES" sz="24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areas</a:t>
            </a:r>
            <a:r>
              <a:rPr lang="es-E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4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description</a:t>
            </a:r>
            <a:r>
              <a:rPr lang="es-E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in </a:t>
            </a:r>
            <a:r>
              <a:rPr lang="es-ES" sz="24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every</a:t>
            </a:r>
            <a:r>
              <a:rPr lang="es-ES" sz="2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4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partner</a:t>
            </a:r>
            <a:r>
              <a:rPr lang="es-ES" sz="2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country </a:t>
            </a:r>
            <a:r>
              <a:rPr lang="es-ES" sz="24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talks</a:t>
            </a:r>
            <a:r>
              <a:rPr lang="es-E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4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about</a:t>
            </a:r>
            <a:r>
              <a:rPr lang="es-E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4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handicaps</a:t>
            </a:r>
            <a:r>
              <a:rPr lang="es-E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endParaRPr lang="es-ES" sz="24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4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This</a:t>
            </a:r>
            <a:r>
              <a:rPr lang="es-E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4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constitutes</a:t>
            </a:r>
            <a:r>
              <a:rPr lang="es-E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4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one</a:t>
            </a:r>
            <a:r>
              <a:rPr lang="es-E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of </a:t>
            </a:r>
            <a:r>
              <a:rPr lang="es-ES" sz="24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the</a:t>
            </a:r>
            <a:r>
              <a:rPr lang="es-E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4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reasons</a:t>
            </a:r>
            <a:r>
              <a:rPr lang="es-E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4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that</a:t>
            </a:r>
            <a:r>
              <a:rPr lang="es-E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4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limit</a:t>
            </a:r>
            <a:r>
              <a:rPr lang="es-ES" sz="2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4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the</a:t>
            </a:r>
            <a:r>
              <a:rPr lang="es-ES" sz="2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4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action</a:t>
            </a:r>
            <a:r>
              <a:rPr lang="es-E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</a:p>
          <a:p>
            <a:pPr marL="0" indent="0" algn="just">
              <a:buNone/>
            </a:pPr>
            <a:endParaRPr lang="es-ES" sz="16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2518755" y="848441"/>
            <a:ext cx="64190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2987224" y="2092813"/>
            <a:ext cx="202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chemeClr val="accent5">
                    <a:lumMod val="50000"/>
                  </a:schemeClr>
                </a:solidFill>
                <a:latin typeface="DilleniaUPC" panose="02020603050405020304" pitchFamily="18" charset="-34"/>
                <a:ea typeface="DFKai-SB" panose="03000509000000000000" pitchFamily="65" charset="-120"/>
                <a:cs typeface="DilleniaUPC" panose="02020603050405020304" pitchFamily="18" charset="-34"/>
              </a:rPr>
              <a:t>Scarcity</a:t>
            </a:r>
            <a:endParaRPr lang="es-ES" sz="3200" dirty="0">
              <a:solidFill>
                <a:schemeClr val="accent5">
                  <a:lumMod val="50000"/>
                </a:schemeClr>
              </a:solidFill>
              <a:latin typeface="DilleniaUPC" panose="02020603050405020304" pitchFamily="18" charset="-34"/>
              <a:ea typeface="DFKai-SB" panose="03000509000000000000" pitchFamily="65" charset="-120"/>
              <a:cs typeface="DilleniaUPC" panose="02020603050405020304" pitchFamily="18" charset="-34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785145" y="3160800"/>
            <a:ext cx="4609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>
                <a:solidFill>
                  <a:srgbClr val="002060"/>
                </a:solidFill>
                <a:latin typeface="Cooper Black" panose="0208090404030B020404" pitchFamily="18" charset="0"/>
                <a:cs typeface="Arabic Typesetting" panose="03020402040406030203" pitchFamily="66" charset="-78"/>
              </a:rPr>
              <a:t>Worse</a:t>
            </a:r>
            <a:r>
              <a:rPr lang="es-ES" sz="1600" dirty="0" smtClean="0">
                <a:solidFill>
                  <a:srgbClr val="002060"/>
                </a:solidFill>
                <a:latin typeface="Cooper Black" panose="0208090404030B020404" pitchFamily="18" charset="0"/>
                <a:cs typeface="Arabic Typesetting" panose="03020402040406030203" pitchFamily="66" charset="-78"/>
              </a:rPr>
              <a:t> </a:t>
            </a:r>
            <a:r>
              <a:rPr lang="es-ES" sz="1600" dirty="0" err="1" smtClean="0">
                <a:solidFill>
                  <a:srgbClr val="002060"/>
                </a:solidFill>
                <a:latin typeface="Cooper Black" panose="0208090404030B020404" pitchFamily="18" charset="0"/>
                <a:cs typeface="Arabic Typesetting" panose="03020402040406030203" pitchFamily="66" charset="-78"/>
              </a:rPr>
              <a:t>conditions</a:t>
            </a:r>
            <a:r>
              <a:rPr lang="es-ES" sz="1600" dirty="0" smtClean="0">
                <a:solidFill>
                  <a:srgbClr val="002060"/>
                </a:solidFill>
                <a:latin typeface="Cooper Black" panose="0208090404030B020404" pitchFamily="18" charset="0"/>
                <a:cs typeface="Arabic Typesetting" panose="03020402040406030203" pitchFamily="66" charset="-78"/>
              </a:rPr>
              <a:t> </a:t>
            </a:r>
            <a:r>
              <a:rPr lang="es-ES" sz="1600" dirty="0" err="1" smtClean="0">
                <a:solidFill>
                  <a:srgbClr val="002060"/>
                </a:solidFill>
                <a:latin typeface="Cooper Black" panose="0208090404030B020404" pitchFamily="18" charset="0"/>
                <a:cs typeface="Arabic Typesetting" panose="03020402040406030203" pitchFamily="66" charset="-78"/>
              </a:rPr>
              <a:t>than</a:t>
            </a:r>
            <a:r>
              <a:rPr lang="es-ES" sz="1600" dirty="0" smtClean="0">
                <a:solidFill>
                  <a:srgbClr val="002060"/>
                </a:solidFill>
                <a:latin typeface="Cooper Black" panose="0208090404030B020404" pitchFamily="18" charset="0"/>
                <a:cs typeface="Arabic Typesetting" panose="03020402040406030203" pitchFamily="66" charset="-78"/>
              </a:rPr>
              <a:t> </a:t>
            </a:r>
            <a:r>
              <a:rPr lang="es-ES" sz="1600" dirty="0" err="1" smtClean="0">
                <a:solidFill>
                  <a:srgbClr val="002060"/>
                </a:solidFill>
                <a:latin typeface="Cooper Black" panose="0208090404030B020404" pitchFamily="18" charset="0"/>
                <a:cs typeface="Arabic Typesetting" panose="03020402040406030203" pitchFamily="66" charset="-78"/>
              </a:rPr>
              <a:t>urban</a:t>
            </a:r>
            <a:r>
              <a:rPr lang="es-ES" sz="1600" dirty="0" smtClean="0">
                <a:solidFill>
                  <a:srgbClr val="002060"/>
                </a:solidFill>
                <a:latin typeface="Cooper Black" panose="0208090404030B020404" pitchFamily="18" charset="0"/>
                <a:cs typeface="Arabic Typesetting" panose="03020402040406030203" pitchFamily="66" charset="-78"/>
              </a:rPr>
              <a:t> </a:t>
            </a:r>
            <a:r>
              <a:rPr lang="es-ES" sz="1600" dirty="0" err="1" smtClean="0">
                <a:solidFill>
                  <a:srgbClr val="002060"/>
                </a:solidFill>
                <a:latin typeface="Cooper Black" panose="0208090404030B020404" pitchFamily="18" charset="0"/>
                <a:cs typeface="Arabic Typesetting" panose="03020402040406030203" pitchFamily="66" charset="-78"/>
              </a:rPr>
              <a:t>areas</a:t>
            </a:r>
            <a:endParaRPr lang="es-ES" sz="1600" dirty="0">
              <a:solidFill>
                <a:srgbClr val="002060"/>
              </a:solidFill>
              <a:latin typeface="Cooper Black" panose="0208090404030B020404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31103" y="2906609"/>
            <a:ext cx="3845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rgbClr val="002060"/>
                </a:solidFill>
                <a:latin typeface="Elephant" panose="02020904090505020303" pitchFamily="18" charset="0"/>
                <a:ea typeface="Ebrima" panose="02000000000000000000" pitchFamily="2" charset="0"/>
                <a:cs typeface="Ebrima" panose="02000000000000000000" pitchFamily="2" charset="0"/>
              </a:rPr>
              <a:t>Shortage</a:t>
            </a:r>
            <a:r>
              <a:rPr lang="es-ES" sz="2000" dirty="0" smtClean="0">
                <a:solidFill>
                  <a:srgbClr val="002060"/>
                </a:solidFill>
                <a:latin typeface="Elephant" panose="02020904090505020303" pitchFamily="18" charset="0"/>
                <a:ea typeface="Ebrima" panose="02000000000000000000" pitchFamily="2" charset="0"/>
                <a:cs typeface="Ebrima" panose="02000000000000000000" pitchFamily="2" charset="0"/>
              </a:rPr>
              <a:t> of  </a:t>
            </a:r>
            <a:r>
              <a:rPr lang="es-ES" sz="2000" dirty="0" err="1" smtClean="0">
                <a:solidFill>
                  <a:srgbClr val="002060"/>
                </a:solidFill>
                <a:latin typeface="Elephant" panose="02020904090505020303" pitchFamily="18" charset="0"/>
                <a:ea typeface="Ebrima" panose="02000000000000000000" pitchFamily="2" charset="0"/>
                <a:cs typeface="Ebrima" panose="02000000000000000000" pitchFamily="2" charset="0"/>
              </a:rPr>
              <a:t>resources</a:t>
            </a:r>
            <a:endParaRPr lang="es-ES" sz="2000" dirty="0">
              <a:solidFill>
                <a:srgbClr val="002060"/>
              </a:solidFill>
              <a:latin typeface="Elephant" panose="020209040905050203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098209" y="2563645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solidFill>
                  <a:schemeClr val="accent4">
                    <a:lumMod val="50000"/>
                  </a:schemeClr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Limitation</a:t>
            </a:r>
            <a:endParaRPr lang="es-ES" sz="2800" dirty="0">
              <a:solidFill>
                <a:schemeClr val="accent4">
                  <a:lumMod val="50000"/>
                </a:schemeClr>
              </a:solidFill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370327" y="1914384"/>
            <a:ext cx="2471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Loss</a:t>
            </a:r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of </a:t>
            </a:r>
            <a:r>
              <a:rPr lang="es-ES" sz="2400" dirty="0" err="1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people</a:t>
            </a:r>
            <a:endParaRPr lang="es-ES" sz="24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640096" y="2283086"/>
            <a:ext cx="2899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chemeClr val="accent2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DokChampa" panose="020B0604020202020204" pitchFamily="34" charset="-34"/>
              </a:rPr>
              <a:t>Ageing</a:t>
            </a: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DokChampa" panose="020B0604020202020204" pitchFamily="34" charset="-34"/>
              </a:rPr>
              <a:t> </a:t>
            </a:r>
            <a:r>
              <a:rPr lang="es-ES" sz="2000" dirty="0" err="1" smtClean="0">
                <a:solidFill>
                  <a:schemeClr val="accent2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DokChampa" panose="020B0604020202020204" pitchFamily="34" charset="-34"/>
              </a:rPr>
              <a:t>population</a:t>
            </a:r>
            <a:endParaRPr lang="es-ES" sz="2000" dirty="0">
              <a:solidFill>
                <a:schemeClr val="accent2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  <a:cs typeface="DokChampa" panose="020B0604020202020204" pitchFamily="34" charset="-34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205205" y="245375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chemeClr val="tx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Depopulation</a:t>
            </a:r>
            <a:endParaRPr lang="es-ES" sz="2000" dirty="0">
              <a:solidFill>
                <a:schemeClr val="tx2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787424" y="2619738"/>
            <a:ext cx="3827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rgbClr val="0070C0"/>
                </a:solidFill>
                <a:latin typeface="DotumChe" panose="020B0609000101010101" pitchFamily="49" charset="-127"/>
                <a:ea typeface="DotumChe" panose="020B0609000101010101" pitchFamily="49" charset="-127"/>
                <a:cs typeface="Andalus" panose="02020603050405020304" pitchFamily="18" charset="-78"/>
              </a:rPr>
              <a:t>Lack</a:t>
            </a:r>
            <a:r>
              <a:rPr lang="es-ES" sz="2400" dirty="0" smtClean="0">
                <a:solidFill>
                  <a:srgbClr val="0070C0"/>
                </a:solidFill>
                <a:latin typeface="DotumChe" panose="020B0609000101010101" pitchFamily="49" charset="-127"/>
                <a:ea typeface="DotumChe" panose="020B0609000101010101" pitchFamily="49" charset="-127"/>
                <a:cs typeface="Andalus" panose="02020603050405020304" pitchFamily="18" charset="-78"/>
              </a:rPr>
              <a:t> of </a:t>
            </a:r>
            <a:r>
              <a:rPr lang="es-ES" sz="2400" dirty="0" err="1" smtClean="0">
                <a:solidFill>
                  <a:srgbClr val="0070C0"/>
                </a:solidFill>
                <a:latin typeface="DotumChe" panose="020B0609000101010101" pitchFamily="49" charset="-127"/>
                <a:ea typeface="DotumChe" panose="020B0609000101010101" pitchFamily="49" charset="-127"/>
                <a:cs typeface="Andalus" panose="02020603050405020304" pitchFamily="18" charset="-78"/>
              </a:rPr>
              <a:t>opportunities</a:t>
            </a:r>
            <a:r>
              <a:rPr lang="es-ES" sz="2400" dirty="0" smtClean="0">
                <a:solidFill>
                  <a:srgbClr val="0070C0"/>
                </a:solidFill>
                <a:latin typeface="DotumChe" panose="020B0609000101010101" pitchFamily="49" charset="-127"/>
                <a:ea typeface="DotumChe" panose="020B0609000101010101" pitchFamily="49" charset="-127"/>
                <a:cs typeface="Andalus" panose="02020603050405020304" pitchFamily="18" charset="-78"/>
              </a:rPr>
              <a:t> </a:t>
            </a:r>
            <a:endParaRPr lang="es-ES" sz="2400" dirty="0">
              <a:solidFill>
                <a:srgbClr val="0070C0"/>
              </a:solidFill>
              <a:latin typeface="DotumChe" panose="020B0609000101010101" pitchFamily="49" charset="-127"/>
              <a:ea typeface="DotumChe" panose="020B0609000101010101" pitchFamily="49" charset="-127"/>
              <a:cs typeface="Andalus" panose="02020603050405020304" pitchFamily="18" charset="-78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807222" y="1804214"/>
            <a:ext cx="3213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In </a:t>
            </a:r>
            <a:r>
              <a:rPr lang="es-ES" sz="2400" dirty="0" err="1" smtClean="0">
                <a:solidFill>
                  <a:schemeClr val="accent3">
                    <a:lumMod val="50000"/>
                  </a:schemeClr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disadvantage</a:t>
            </a:r>
            <a:endParaRPr lang="es-ES" sz="2400" dirty="0">
              <a:solidFill>
                <a:schemeClr val="accent3">
                  <a:lumMod val="50000"/>
                </a:schemeClr>
              </a:solidFill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483768" y="270233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7030A0"/>
                </a:solidFill>
                <a:latin typeface="+mj-lt"/>
                <a:cs typeface="Cordia New" panose="020B0304020202020204" pitchFamily="34" charset="-34"/>
              </a:rPr>
              <a:t>MAIN RESULTS </a:t>
            </a:r>
            <a:r>
              <a:rPr lang="es-ES" sz="3200" b="1" dirty="0">
                <a:solidFill>
                  <a:srgbClr val="7030A0"/>
                </a:solidFill>
                <a:latin typeface="+mj-lt"/>
                <a:cs typeface="Cordia New" panose="020B0304020202020204" pitchFamily="34" charset="-34"/>
              </a:rPr>
              <a:t>I</a:t>
            </a:r>
          </a:p>
        </p:txBody>
      </p:sp>
      <p:sp>
        <p:nvSpPr>
          <p:cNvPr id="8" name="7 Llamada rectangular redondeada"/>
          <p:cNvSpPr/>
          <p:nvPr/>
        </p:nvSpPr>
        <p:spPr>
          <a:xfrm>
            <a:off x="5292080" y="4077072"/>
            <a:ext cx="2929938" cy="1440160"/>
          </a:xfrm>
          <a:prstGeom prst="wedgeRoundRectCallout">
            <a:avLst>
              <a:gd name="adj1" fmla="val 70118"/>
              <a:gd name="adj2" fmla="val -4270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i="1" dirty="0" smtClean="0">
                <a:solidFill>
                  <a:schemeClr val="tx2"/>
                </a:solidFill>
                <a:latin typeface="Eras Medium ITC" panose="020B0602030504020804" pitchFamily="34" charset="0"/>
              </a:rPr>
              <a:t>“</a:t>
            </a:r>
            <a:r>
              <a:rPr lang="es-ES" sz="1400" i="1" dirty="0" err="1" smtClean="0">
                <a:solidFill>
                  <a:schemeClr val="tx2"/>
                </a:solidFill>
                <a:latin typeface="Eras Medium ITC" panose="020B0602030504020804" pitchFamily="34" charset="0"/>
              </a:rPr>
              <a:t>The</a:t>
            </a:r>
            <a:r>
              <a:rPr lang="es-ES" sz="1400" i="1" dirty="0" smtClean="0">
                <a:solidFill>
                  <a:schemeClr val="tx2"/>
                </a:solidFill>
                <a:latin typeface="Eras Medium ITC" panose="020B0602030504020804" pitchFamily="34" charset="0"/>
              </a:rPr>
              <a:t> </a:t>
            </a:r>
            <a:r>
              <a:rPr lang="es-ES" sz="1400" i="1" dirty="0" err="1">
                <a:solidFill>
                  <a:schemeClr val="tx2"/>
                </a:solidFill>
                <a:latin typeface="Eras Medium ITC" panose="020B0602030504020804" pitchFamily="34" charset="0"/>
              </a:rPr>
              <a:t>urban</a:t>
            </a:r>
            <a:r>
              <a:rPr lang="es-ES" sz="1400" i="1" dirty="0">
                <a:solidFill>
                  <a:schemeClr val="tx2"/>
                </a:solidFill>
                <a:latin typeface="Eras Medium ITC" panose="020B0602030504020804" pitchFamily="34" charset="0"/>
              </a:rPr>
              <a:t> social </a:t>
            </a:r>
            <a:r>
              <a:rPr lang="es-ES" sz="1400" i="1" dirty="0" err="1">
                <a:solidFill>
                  <a:schemeClr val="tx2"/>
                </a:solidFill>
                <a:latin typeface="Eras Medium ITC" panose="020B0602030504020804" pitchFamily="34" charset="0"/>
              </a:rPr>
              <a:t>model</a:t>
            </a:r>
            <a:r>
              <a:rPr lang="es-ES" sz="1400" i="1" dirty="0">
                <a:solidFill>
                  <a:schemeClr val="tx2"/>
                </a:solidFill>
                <a:latin typeface="Eras Medium ITC" panose="020B0602030504020804" pitchFamily="34" charset="0"/>
              </a:rPr>
              <a:t> has </a:t>
            </a:r>
            <a:r>
              <a:rPr lang="es-ES" sz="1400" i="1" dirty="0" err="1">
                <a:solidFill>
                  <a:schemeClr val="tx2"/>
                </a:solidFill>
                <a:latin typeface="Eras Medium ITC" panose="020B0602030504020804" pitchFamily="34" charset="0"/>
              </a:rPr>
              <a:t>emptied</a:t>
            </a:r>
            <a:r>
              <a:rPr lang="es-ES" sz="1400" i="1" dirty="0">
                <a:solidFill>
                  <a:schemeClr val="tx2"/>
                </a:solidFill>
                <a:latin typeface="Eras Medium ITC" panose="020B0602030504020804" pitchFamily="34" charset="0"/>
              </a:rPr>
              <a:t> </a:t>
            </a:r>
            <a:r>
              <a:rPr lang="es-ES" sz="1400" i="1" dirty="0" err="1">
                <a:solidFill>
                  <a:schemeClr val="tx2"/>
                </a:solidFill>
                <a:latin typeface="Eras Medium ITC" panose="020B0602030504020804" pitchFamily="34" charset="0"/>
              </a:rPr>
              <a:t>the</a:t>
            </a:r>
            <a:r>
              <a:rPr lang="es-ES" sz="1400" i="1" dirty="0">
                <a:solidFill>
                  <a:schemeClr val="tx2"/>
                </a:solidFill>
                <a:latin typeface="Eras Medium ITC" panose="020B0602030504020804" pitchFamily="34" charset="0"/>
              </a:rPr>
              <a:t> rural </a:t>
            </a:r>
            <a:r>
              <a:rPr lang="es-ES" sz="1400" i="1" dirty="0" err="1">
                <a:solidFill>
                  <a:schemeClr val="tx2"/>
                </a:solidFill>
                <a:latin typeface="Eras Medium ITC" panose="020B0602030504020804" pitchFamily="34" charset="0"/>
              </a:rPr>
              <a:t>areas</a:t>
            </a:r>
            <a:r>
              <a:rPr lang="es-ES" sz="1400" i="1" dirty="0">
                <a:solidFill>
                  <a:schemeClr val="tx2"/>
                </a:solidFill>
                <a:latin typeface="Eras Medium ITC" panose="020B0602030504020804" pitchFamily="34" charset="0"/>
              </a:rPr>
              <a:t>, </a:t>
            </a:r>
            <a:r>
              <a:rPr lang="es-ES" sz="1400" i="1" dirty="0" err="1">
                <a:solidFill>
                  <a:schemeClr val="tx2"/>
                </a:solidFill>
                <a:latin typeface="Eras Medium ITC" panose="020B0602030504020804" pitchFamily="34" charset="0"/>
              </a:rPr>
              <a:t>both</a:t>
            </a:r>
            <a:r>
              <a:rPr lang="es-ES" sz="1400" i="1" dirty="0">
                <a:solidFill>
                  <a:schemeClr val="tx2"/>
                </a:solidFill>
                <a:latin typeface="Eras Medium ITC" panose="020B0602030504020804" pitchFamily="34" charset="0"/>
              </a:rPr>
              <a:t> </a:t>
            </a:r>
            <a:r>
              <a:rPr lang="es-ES" sz="1400" i="1" dirty="0" err="1">
                <a:solidFill>
                  <a:schemeClr val="tx2"/>
                </a:solidFill>
                <a:latin typeface="Eras Medium ITC" panose="020B0602030504020804" pitchFamily="34" charset="0"/>
              </a:rPr>
              <a:t>qualitative</a:t>
            </a:r>
            <a:r>
              <a:rPr lang="es-ES" sz="1400" i="1" dirty="0">
                <a:solidFill>
                  <a:schemeClr val="tx2"/>
                </a:solidFill>
                <a:latin typeface="Eras Medium ITC" panose="020B0602030504020804" pitchFamily="34" charset="0"/>
              </a:rPr>
              <a:t> and </a:t>
            </a:r>
            <a:r>
              <a:rPr lang="es-ES" sz="1400" i="1" dirty="0" err="1">
                <a:solidFill>
                  <a:schemeClr val="tx2"/>
                </a:solidFill>
                <a:latin typeface="Eras Medium ITC" panose="020B0602030504020804" pitchFamily="34" charset="0"/>
              </a:rPr>
              <a:t>quantitative</a:t>
            </a:r>
            <a:r>
              <a:rPr lang="es-ES" sz="1400" i="1" dirty="0">
                <a:solidFill>
                  <a:schemeClr val="tx2"/>
                </a:solidFill>
                <a:latin typeface="Eras Medium ITC" panose="020B0602030504020804" pitchFamily="34" charset="0"/>
              </a:rPr>
              <a:t>, </a:t>
            </a:r>
            <a:r>
              <a:rPr lang="es-ES" sz="1400" i="1" dirty="0" err="1">
                <a:solidFill>
                  <a:schemeClr val="tx2"/>
                </a:solidFill>
                <a:latin typeface="Eras Medium ITC" panose="020B0602030504020804" pitchFamily="34" charset="0"/>
              </a:rPr>
              <a:t>there</a:t>
            </a:r>
            <a:r>
              <a:rPr lang="es-ES" sz="1400" i="1" dirty="0">
                <a:solidFill>
                  <a:schemeClr val="tx2"/>
                </a:solidFill>
                <a:latin typeface="Eras Medium ITC" panose="020B0602030504020804" pitchFamily="34" charset="0"/>
              </a:rPr>
              <a:t> </a:t>
            </a:r>
            <a:r>
              <a:rPr lang="es-ES" sz="1400" i="1" dirty="0" err="1">
                <a:solidFill>
                  <a:schemeClr val="tx2"/>
                </a:solidFill>
                <a:latin typeface="Eras Medium ITC" panose="020B0602030504020804" pitchFamily="34" charset="0"/>
              </a:rPr>
              <a:t>is</a:t>
            </a:r>
            <a:r>
              <a:rPr lang="es-ES" sz="1400" i="1" dirty="0">
                <a:solidFill>
                  <a:schemeClr val="tx2"/>
                </a:solidFill>
                <a:latin typeface="Eras Medium ITC" panose="020B0602030504020804" pitchFamily="34" charset="0"/>
              </a:rPr>
              <a:t> no </a:t>
            </a:r>
            <a:r>
              <a:rPr lang="es-ES" sz="1400" i="1" dirty="0" err="1">
                <a:solidFill>
                  <a:schemeClr val="tx2"/>
                </a:solidFill>
                <a:latin typeface="Eras Medium ITC" panose="020B0602030504020804" pitchFamily="34" charset="0"/>
              </a:rPr>
              <a:t>critical</a:t>
            </a:r>
            <a:r>
              <a:rPr lang="es-ES" sz="1400" i="1" dirty="0">
                <a:solidFill>
                  <a:schemeClr val="tx2"/>
                </a:solidFill>
                <a:latin typeface="Eras Medium ITC" panose="020B0602030504020804" pitchFamily="34" charset="0"/>
              </a:rPr>
              <a:t> </a:t>
            </a:r>
            <a:r>
              <a:rPr lang="es-ES" sz="1400" i="1" dirty="0" err="1">
                <a:solidFill>
                  <a:schemeClr val="tx2"/>
                </a:solidFill>
                <a:latin typeface="Eras Medium ITC" panose="020B0602030504020804" pitchFamily="34" charset="0"/>
              </a:rPr>
              <a:t>mass</a:t>
            </a:r>
            <a:r>
              <a:rPr lang="es-ES" sz="1400" i="1" dirty="0">
                <a:solidFill>
                  <a:schemeClr val="tx2"/>
                </a:solidFill>
                <a:latin typeface="Eras Medium ITC" panose="020B0602030504020804" pitchFamily="34" charset="0"/>
              </a:rPr>
              <a:t> to reverse </a:t>
            </a:r>
            <a:r>
              <a:rPr lang="es-ES" sz="1400" i="1" dirty="0" err="1">
                <a:solidFill>
                  <a:schemeClr val="tx2"/>
                </a:solidFill>
                <a:latin typeface="Eras Medium ITC" panose="020B0602030504020804" pitchFamily="34" charset="0"/>
              </a:rPr>
              <a:t>the</a:t>
            </a:r>
            <a:r>
              <a:rPr lang="es-ES" sz="1400" i="1" dirty="0">
                <a:solidFill>
                  <a:schemeClr val="tx2"/>
                </a:solidFill>
                <a:latin typeface="Eras Medium ITC" panose="020B0602030504020804" pitchFamily="34" charset="0"/>
              </a:rPr>
              <a:t> </a:t>
            </a:r>
            <a:r>
              <a:rPr lang="es-ES" sz="1400" i="1" dirty="0" err="1">
                <a:solidFill>
                  <a:schemeClr val="tx2"/>
                </a:solidFill>
                <a:latin typeface="Eras Medium ITC" panose="020B0602030504020804" pitchFamily="34" charset="0"/>
              </a:rPr>
              <a:t>process</a:t>
            </a:r>
            <a:r>
              <a:rPr lang="es-ES" sz="1400" i="1" dirty="0">
                <a:solidFill>
                  <a:schemeClr val="tx2"/>
                </a:solidFill>
                <a:latin typeface="Eras Medium ITC" panose="020B0602030504020804" pitchFamily="34" charset="0"/>
              </a:rPr>
              <a:t>” </a:t>
            </a:r>
            <a:r>
              <a:rPr lang="es-ES" sz="1400" i="1" dirty="0" smtClean="0">
                <a:solidFill>
                  <a:schemeClr val="tx2"/>
                </a:solidFill>
                <a:latin typeface="Eras Medium ITC" panose="020B0602030504020804" pitchFamily="34" charset="0"/>
              </a:rPr>
              <a:t> </a:t>
            </a:r>
            <a:r>
              <a:rPr lang="es-ES" sz="1600" i="1" dirty="0" smtClean="0">
                <a:solidFill>
                  <a:schemeClr val="tx2"/>
                </a:solidFill>
              </a:rPr>
              <a:t>(</a:t>
            </a:r>
            <a:r>
              <a:rPr lang="es-ES" sz="1600" i="1" dirty="0">
                <a:solidFill>
                  <a:schemeClr val="tx2"/>
                </a:solidFill>
              </a:rPr>
              <a:t>WG</a:t>
            </a:r>
            <a:r>
              <a:rPr lang="es-ES" sz="1600" i="1" dirty="0" smtClean="0">
                <a:solidFill>
                  <a:schemeClr val="tx2"/>
                </a:solidFill>
              </a:rPr>
              <a:t>)</a:t>
            </a:r>
            <a:endParaRPr lang="es-ES" sz="1600" i="1" dirty="0">
              <a:solidFill>
                <a:schemeClr val="tx2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6781320" y="187323"/>
            <a:ext cx="2183168" cy="64938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Diagnosis </a:t>
            </a:r>
            <a:r>
              <a:rPr lang="es-E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Stage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645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n 8"/>
          <p:cNvPicPr/>
          <p:nvPr/>
        </p:nvPicPr>
        <p:blipFill>
          <a:blip r:embed="rId3"/>
          <a:stretch/>
        </p:blipFill>
        <p:spPr>
          <a:xfrm>
            <a:off x="0" y="5949280"/>
            <a:ext cx="9143640" cy="908360"/>
          </a:xfrm>
          <a:prstGeom prst="rect">
            <a:avLst/>
          </a:prstGeom>
          <a:ln>
            <a:noFill/>
          </a:ln>
        </p:spPr>
      </p:pic>
      <p:pic>
        <p:nvPicPr>
          <p:cNvPr id="140" name="Imagen 4"/>
          <p:cNvPicPr/>
          <p:nvPr/>
        </p:nvPicPr>
        <p:blipFill>
          <a:blip r:embed="rId4"/>
          <a:stretch/>
        </p:blipFill>
        <p:spPr>
          <a:xfrm>
            <a:off x="26715" y="6151680"/>
            <a:ext cx="837720" cy="580680"/>
          </a:xfrm>
          <a:prstGeom prst="rect">
            <a:avLst/>
          </a:prstGeom>
          <a:ln>
            <a:noFill/>
          </a:ln>
        </p:spPr>
      </p:pic>
      <p:pic>
        <p:nvPicPr>
          <p:cNvPr id="141" name="Imagen 5"/>
          <p:cNvPicPr/>
          <p:nvPr/>
        </p:nvPicPr>
        <p:blipFill>
          <a:blip r:embed="rId5"/>
          <a:stretch/>
        </p:blipFill>
        <p:spPr>
          <a:xfrm>
            <a:off x="7736766" y="6324840"/>
            <a:ext cx="1080720" cy="407520"/>
          </a:xfrm>
          <a:prstGeom prst="rect">
            <a:avLst/>
          </a:prstGeom>
          <a:ln>
            <a:noFill/>
          </a:ln>
        </p:spPr>
      </p:pic>
      <p:sp>
        <p:nvSpPr>
          <p:cNvPr id="142" name="CustomShape 1"/>
          <p:cNvSpPr/>
          <p:nvPr/>
        </p:nvSpPr>
        <p:spPr>
          <a:xfrm>
            <a:off x="2209680" y="6324480"/>
            <a:ext cx="457164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700" b="1" strike="noStrike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Project </a:t>
            </a:r>
            <a:r>
              <a:rPr lang="es-ES" sz="1700" b="1" strike="noStrike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funded</a:t>
            </a:r>
            <a:r>
              <a:rPr lang="es-ES" sz="1700" b="1" strike="noStrike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es-ES" sz="1700" b="1" strike="noStrike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by</a:t>
            </a:r>
            <a:r>
              <a:rPr lang="es-ES" sz="1700" b="1" strike="noStrike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es-ES" sz="1700" b="1" strike="noStrike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European</a:t>
            </a:r>
            <a:r>
              <a:rPr lang="es-ES" sz="1700" b="1" strike="noStrike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es-ES" sz="1700" b="1" strike="noStrike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Commission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3" name="Imagen 9"/>
          <p:cNvPicPr/>
          <p:nvPr/>
        </p:nvPicPr>
        <p:blipFill>
          <a:blip r:embed="rId6"/>
          <a:stretch/>
        </p:blipFill>
        <p:spPr>
          <a:xfrm>
            <a:off x="407880" y="136440"/>
            <a:ext cx="1211792" cy="914400"/>
          </a:xfrm>
          <a:prstGeom prst="rect">
            <a:avLst/>
          </a:prstGeom>
          <a:ln>
            <a:noFill/>
          </a:ln>
        </p:spPr>
      </p:pic>
      <p:sp>
        <p:nvSpPr>
          <p:cNvPr id="144" name="Line 2"/>
          <p:cNvSpPr/>
          <p:nvPr/>
        </p:nvSpPr>
        <p:spPr>
          <a:xfrm>
            <a:off x="2260619" y="898642"/>
            <a:ext cx="6322680" cy="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6" name="CustomShape 4"/>
          <p:cNvSpPr/>
          <p:nvPr/>
        </p:nvSpPr>
        <p:spPr>
          <a:xfrm>
            <a:off x="1048081" y="915007"/>
            <a:ext cx="712512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ES" sz="3200" b="1" strike="noStrike" spc="-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ordia New" panose="020B0304020202020204" pitchFamily="34" charset="-34"/>
                <a:ea typeface="ＭＳ Ｐゴシック"/>
                <a:cs typeface="Cordia New" panose="020B0304020202020204" pitchFamily="34" charset="-34"/>
              </a:rPr>
              <a:t>PEOPLE’S WORRIES</a:t>
            </a:r>
            <a:endParaRPr lang="es-ES" sz="3200" b="1" strike="noStrike" spc="-1" dirty="0" smtClean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00000"/>
              </a:lnSpc>
            </a:pPr>
            <a:endParaRPr lang="es-ES" sz="3200" b="1" strike="noStrike" spc="-1" dirty="0" smtClean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00000"/>
              </a:lnSpc>
            </a:pPr>
            <a:endParaRPr lang="es-ES" sz="3200" b="1" strike="noStrike" spc="-1" dirty="0" smtClean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00000"/>
              </a:lnSpc>
            </a:pPr>
            <a:endParaRPr lang="es-ES" sz="3200" b="1" strike="noStrike" spc="-1" dirty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274708" y="301252"/>
            <a:ext cx="4097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7030A0"/>
                </a:solidFill>
                <a:latin typeface="+mj-lt"/>
                <a:cs typeface="Cordia New" panose="020B0304020202020204" pitchFamily="34" charset="-34"/>
              </a:rPr>
              <a:t>MAIN RESULTS II</a:t>
            </a:r>
            <a:endParaRPr lang="es-ES" sz="3200" b="1" dirty="0">
              <a:solidFill>
                <a:srgbClr val="7030A0"/>
              </a:solidFill>
              <a:latin typeface="+mj-lt"/>
              <a:cs typeface="Cordia New" panose="020B0304020202020204" pitchFamily="34" charset="-34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35556" y="1370134"/>
            <a:ext cx="324622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People</a:t>
            </a:r>
            <a:r>
              <a:rPr lang="es-ES" sz="22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2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worries</a:t>
            </a:r>
            <a:r>
              <a:rPr lang="es-ES" sz="22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2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about</a:t>
            </a:r>
            <a:r>
              <a:rPr lang="es-ES" sz="22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2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Wars</a:t>
            </a:r>
            <a:r>
              <a:rPr lang="es-ES" sz="22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and </a:t>
            </a:r>
            <a:r>
              <a:rPr lang="es-ES" sz="22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military</a:t>
            </a:r>
            <a:r>
              <a:rPr lang="es-ES" sz="22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2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conflicts</a:t>
            </a:r>
            <a:r>
              <a:rPr lang="es-ES" sz="22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2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Economic</a:t>
            </a:r>
            <a:r>
              <a:rPr lang="es-ES" sz="22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crisis and </a:t>
            </a:r>
            <a:r>
              <a:rPr lang="es-ES" sz="22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unemployment</a:t>
            </a:r>
            <a:r>
              <a:rPr lang="es-ES" sz="22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</a:p>
          <a:p>
            <a:r>
              <a:rPr lang="es-ES" sz="22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Problems</a:t>
            </a:r>
            <a:r>
              <a:rPr lang="es-ES" sz="22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2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with</a:t>
            </a:r>
            <a:r>
              <a:rPr lang="es-ES" sz="22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2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less</a:t>
            </a:r>
            <a:r>
              <a:rPr lang="es-ES" sz="22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2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relevance</a:t>
            </a:r>
            <a:r>
              <a:rPr lang="es-ES" sz="22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2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Limited</a:t>
            </a:r>
            <a:r>
              <a:rPr lang="es-ES" sz="22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2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access</a:t>
            </a:r>
            <a:r>
              <a:rPr lang="es-ES" sz="22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to </a:t>
            </a:r>
            <a:r>
              <a:rPr lang="es-ES" sz="22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sanitation</a:t>
            </a:r>
            <a:endParaRPr lang="es-ES" sz="2200" b="1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2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Limited</a:t>
            </a:r>
            <a:r>
              <a:rPr lang="es-ES" sz="22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2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access</a:t>
            </a:r>
            <a:r>
              <a:rPr lang="es-ES" sz="22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to </a:t>
            </a:r>
            <a:r>
              <a:rPr lang="es-ES" sz="22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safe</a:t>
            </a:r>
            <a:r>
              <a:rPr lang="es-ES" sz="22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2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drinking</a:t>
            </a:r>
            <a:r>
              <a:rPr lang="es-ES" sz="22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2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water</a:t>
            </a:r>
            <a:r>
              <a:rPr lang="es-ES" sz="22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endParaRPr lang="es-ES" sz="22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4082" y="5229200"/>
            <a:ext cx="35388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200" b="1" dirty="0" err="1">
                <a:solidFill>
                  <a:schemeClr val="tx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People</a:t>
            </a:r>
            <a:r>
              <a:rPr lang="es-ES" sz="2200" b="1" dirty="0">
                <a:solidFill>
                  <a:schemeClr val="tx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200" b="1" dirty="0" err="1">
                <a:solidFill>
                  <a:schemeClr val="tx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just</a:t>
            </a:r>
            <a:r>
              <a:rPr lang="es-ES" sz="2200" b="1" dirty="0">
                <a:solidFill>
                  <a:schemeClr val="tx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200" b="1" dirty="0" err="1">
                <a:solidFill>
                  <a:schemeClr val="tx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worry</a:t>
            </a:r>
            <a:r>
              <a:rPr lang="es-ES" sz="2200" b="1" dirty="0">
                <a:solidFill>
                  <a:schemeClr val="tx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200" b="1" dirty="0" err="1">
                <a:solidFill>
                  <a:schemeClr val="tx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about</a:t>
            </a:r>
            <a:r>
              <a:rPr lang="es-ES" sz="2200" b="1" dirty="0">
                <a:solidFill>
                  <a:schemeClr val="tx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200" b="1" dirty="0" err="1" smtClean="0">
                <a:solidFill>
                  <a:schemeClr val="tx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what</a:t>
            </a:r>
            <a:r>
              <a:rPr lang="es-ES" sz="2200" b="1" dirty="0" smtClean="0">
                <a:solidFill>
                  <a:schemeClr val="tx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200" b="1" dirty="0">
                <a:solidFill>
                  <a:schemeClr val="tx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can </a:t>
            </a:r>
            <a:r>
              <a:rPr lang="es-ES" sz="2200" b="1" dirty="0" err="1">
                <a:solidFill>
                  <a:schemeClr val="tx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affect</a:t>
            </a:r>
            <a:r>
              <a:rPr lang="es-ES" sz="2200" b="1" dirty="0">
                <a:solidFill>
                  <a:schemeClr val="tx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200" b="1" dirty="0" err="1">
                <a:solidFill>
                  <a:schemeClr val="tx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directly</a:t>
            </a:r>
            <a:r>
              <a:rPr lang="es-ES" sz="2200" b="1" dirty="0">
                <a:solidFill>
                  <a:schemeClr val="tx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to </a:t>
            </a:r>
            <a:r>
              <a:rPr lang="es-ES" sz="2200" b="1" dirty="0" err="1">
                <a:solidFill>
                  <a:schemeClr val="tx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their</a:t>
            </a:r>
            <a:r>
              <a:rPr lang="es-ES" sz="2200" b="1" dirty="0">
                <a:solidFill>
                  <a:schemeClr val="tx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200" b="1" dirty="0" err="1">
                <a:solidFill>
                  <a:schemeClr val="tx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daily</a:t>
            </a:r>
            <a:r>
              <a:rPr lang="es-ES" sz="2200" b="1" dirty="0">
                <a:solidFill>
                  <a:schemeClr val="tx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200" b="1" dirty="0" err="1" smtClean="0">
                <a:solidFill>
                  <a:schemeClr val="tx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lives</a:t>
            </a:r>
            <a:r>
              <a:rPr lang="es-ES" sz="2200" b="1" dirty="0" smtClean="0">
                <a:solidFill>
                  <a:schemeClr val="tx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endParaRPr lang="es-ES" sz="2200" b="1" dirty="0">
              <a:solidFill>
                <a:schemeClr val="tx2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15" name="1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126787"/>
              </p:ext>
            </p:extLst>
          </p:nvPr>
        </p:nvGraphicFramePr>
        <p:xfrm>
          <a:off x="3419871" y="1556792"/>
          <a:ext cx="5544617" cy="4448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Rectángulo redondeado 12"/>
          <p:cNvSpPr/>
          <p:nvPr/>
        </p:nvSpPr>
        <p:spPr>
          <a:xfrm>
            <a:off x="6781320" y="187323"/>
            <a:ext cx="2183168" cy="64938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Diagnosis </a:t>
            </a:r>
            <a:r>
              <a:rPr lang="es-E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Stage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00807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n 8"/>
          <p:cNvPicPr/>
          <p:nvPr/>
        </p:nvPicPr>
        <p:blipFill>
          <a:blip r:embed="rId3"/>
          <a:stretch/>
        </p:blipFill>
        <p:spPr>
          <a:xfrm>
            <a:off x="0" y="6095880"/>
            <a:ext cx="9143640" cy="761760"/>
          </a:xfrm>
          <a:prstGeom prst="rect">
            <a:avLst/>
          </a:prstGeom>
          <a:ln>
            <a:noFill/>
          </a:ln>
        </p:spPr>
      </p:pic>
      <p:pic>
        <p:nvPicPr>
          <p:cNvPr id="140" name="Imagen 4"/>
          <p:cNvPicPr/>
          <p:nvPr/>
        </p:nvPicPr>
        <p:blipFill>
          <a:blip r:embed="rId4"/>
          <a:stretch/>
        </p:blipFill>
        <p:spPr>
          <a:xfrm>
            <a:off x="89215" y="6151680"/>
            <a:ext cx="837720" cy="580680"/>
          </a:xfrm>
          <a:prstGeom prst="rect">
            <a:avLst/>
          </a:prstGeom>
          <a:ln>
            <a:noFill/>
          </a:ln>
        </p:spPr>
      </p:pic>
      <p:pic>
        <p:nvPicPr>
          <p:cNvPr id="141" name="Imagen 5"/>
          <p:cNvPicPr/>
          <p:nvPr/>
        </p:nvPicPr>
        <p:blipFill>
          <a:blip r:embed="rId5"/>
          <a:stretch/>
        </p:blipFill>
        <p:spPr>
          <a:xfrm>
            <a:off x="8063280" y="6384060"/>
            <a:ext cx="1080720" cy="407520"/>
          </a:xfrm>
          <a:prstGeom prst="rect">
            <a:avLst/>
          </a:prstGeom>
          <a:ln>
            <a:noFill/>
          </a:ln>
        </p:spPr>
      </p:pic>
      <p:sp>
        <p:nvSpPr>
          <p:cNvPr id="142" name="CustomShape 1"/>
          <p:cNvSpPr/>
          <p:nvPr/>
        </p:nvSpPr>
        <p:spPr>
          <a:xfrm>
            <a:off x="2286000" y="6442020"/>
            <a:ext cx="457164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1200" b="1" strike="noStrike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Project </a:t>
            </a:r>
            <a:r>
              <a:rPr lang="es-ES" sz="1200" b="1" strike="noStrike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funded</a:t>
            </a:r>
            <a:r>
              <a:rPr lang="es-ES" sz="1200" b="1" strike="noStrike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es-ES" sz="1200" b="1" strike="noStrike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by</a:t>
            </a:r>
            <a:r>
              <a:rPr lang="es-ES" sz="1200" b="1" strike="noStrike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es-ES" sz="1200" b="1" strike="noStrike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European</a:t>
            </a:r>
            <a:r>
              <a:rPr lang="es-ES" sz="1200" b="1" strike="noStrike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es-ES" sz="1200" b="1" strike="noStrike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Commission</a:t>
            </a:r>
            <a:endParaRPr lang="es-E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3" name="Imagen 9"/>
          <p:cNvPicPr/>
          <p:nvPr/>
        </p:nvPicPr>
        <p:blipFill>
          <a:blip r:embed="rId6"/>
          <a:stretch/>
        </p:blipFill>
        <p:spPr>
          <a:xfrm>
            <a:off x="407880" y="136440"/>
            <a:ext cx="1139784" cy="914400"/>
          </a:xfrm>
          <a:prstGeom prst="rect">
            <a:avLst/>
          </a:prstGeom>
          <a:ln>
            <a:noFill/>
          </a:ln>
        </p:spPr>
      </p:pic>
      <p:sp>
        <p:nvSpPr>
          <p:cNvPr id="146" name="CustomShape 4"/>
          <p:cNvSpPr/>
          <p:nvPr/>
        </p:nvSpPr>
        <p:spPr>
          <a:xfrm>
            <a:off x="1468226" y="718554"/>
            <a:ext cx="712512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800" b="1" strike="noStrike" spc="-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ordia New" panose="020B0304020202020204" pitchFamily="34" charset="-34"/>
                <a:ea typeface="ＭＳ Ｐゴシック"/>
                <a:cs typeface="Cordia New" panose="020B0304020202020204" pitchFamily="34" charset="-34"/>
              </a:rPr>
              <a:t>OPINION ON GLOBAL POVERTY CAUSES</a:t>
            </a:r>
            <a:endParaRPr lang="es-ES" sz="2800" b="1" strike="noStrike" spc="-1" dirty="0" smtClean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ctr">
              <a:lnSpc>
                <a:spcPct val="100000"/>
              </a:lnSpc>
            </a:pPr>
            <a:endParaRPr lang="es-ES" sz="2800" b="1" strike="noStrike" spc="-1" dirty="0" smtClean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ctr">
              <a:lnSpc>
                <a:spcPct val="100000"/>
              </a:lnSpc>
            </a:pPr>
            <a:endParaRPr lang="es-ES" sz="2800" b="1" strike="noStrike" spc="-1" dirty="0" smtClean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ctr">
              <a:lnSpc>
                <a:spcPct val="100000"/>
              </a:lnSpc>
            </a:pPr>
            <a:endParaRPr lang="es-ES" sz="2800" b="1" strike="noStrike" spc="-1" dirty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194928" y="130689"/>
            <a:ext cx="3601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7030A0"/>
                </a:solidFill>
                <a:latin typeface="+mj-lt"/>
                <a:cs typeface="Cordia New" panose="020B0304020202020204" pitchFamily="34" charset="-34"/>
              </a:rPr>
              <a:t>MAIN RESULTS III</a:t>
            </a:r>
            <a:endParaRPr lang="es-ES" sz="3200" b="1" dirty="0">
              <a:solidFill>
                <a:srgbClr val="7030A0"/>
              </a:solidFill>
              <a:latin typeface="+mj-lt"/>
              <a:cs typeface="Cordia New" panose="020B0304020202020204" pitchFamily="34" charset="-34"/>
            </a:endParaRPr>
          </a:p>
        </p:txBody>
      </p:sp>
      <p:sp>
        <p:nvSpPr>
          <p:cNvPr id="20" name="Line 2"/>
          <p:cNvSpPr/>
          <p:nvPr/>
        </p:nvSpPr>
        <p:spPr>
          <a:xfrm>
            <a:off x="2194928" y="713463"/>
            <a:ext cx="6322680" cy="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1 CuadroTexto"/>
          <p:cNvSpPr txBox="1"/>
          <p:nvPr/>
        </p:nvSpPr>
        <p:spPr>
          <a:xfrm>
            <a:off x="269776" y="1295578"/>
            <a:ext cx="30243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2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Corruption</a:t>
            </a:r>
            <a:r>
              <a:rPr lang="es-ES" sz="2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,  </a:t>
            </a:r>
            <a:r>
              <a:rPr lang="es-ES" sz="22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War</a:t>
            </a:r>
            <a:r>
              <a:rPr lang="es-ES" sz="2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and </a:t>
            </a:r>
            <a:r>
              <a:rPr lang="es-ES" sz="22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political</a:t>
            </a:r>
            <a:r>
              <a:rPr lang="es-ES" sz="2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2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instability</a:t>
            </a:r>
            <a:r>
              <a:rPr lang="es-ES" sz="2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are </a:t>
            </a:r>
            <a:r>
              <a:rPr lang="es-ES" sz="22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considered</a:t>
            </a:r>
            <a:r>
              <a:rPr lang="es-ES" sz="2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2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the</a:t>
            </a:r>
            <a:r>
              <a:rPr lang="es-ES" sz="2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2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main</a:t>
            </a:r>
            <a:r>
              <a:rPr lang="es-ES" sz="2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causes of </a:t>
            </a:r>
            <a:r>
              <a:rPr lang="es-ES" sz="22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poverty</a:t>
            </a:r>
            <a:r>
              <a:rPr lang="es-ES" sz="2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</a:p>
          <a:p>
            <a:endParaRPr lang="es-ES" sz="22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s-ES" sz="2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2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On</a:t>
            </a:r>
            <a:r>
              <a:rPr lang="es-ES" sz="2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2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the</a:t>
            </a:r>
            <a:r>
              <a:rPr lang="es-ES" sz="2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2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contrary</a:t>
            </a:r>
            <a:r>
              <a:rPr lang="es-ES" sz="2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l</a:t>
            </a:r>
            <a:r>
              <a:rPr lang="es-ES" sz="22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abor</a:t>
            </a:r>
            <a:r>
              <a:rPr lang="es-ES" sz="2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2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standards</a:t>
            </a:r>
            <a:r>
              <a:rPr lang="es-ES" sz="2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and </a:t>
            </a:r>
            <a:r>
              <a:rPr lang="es-ES" sz="22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the</a:t>
            </a:r>
            <a:r>
              <a:rPr lang="es-ES" sz="22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2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policy</a:t>
            </a:r>
            <a:r>
              <a:rPr lang="es-ES" sz="22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of </a:t>
            </a:r>
            <a:r>
              <a:rPr lang="es-ES" sz="22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transnational</a:t>
            </a:r>
            <a:r>
              <a:rPr lang="es-ES" sz="22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2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companies</a:t>
            </a:r>
            <a:r>
              <a:rPr lang="es-ES" sz="22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are </a:t>
            </a:r>
            <a:r>
              <a:rPr lang="es-ES" sz="22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identified</a:t>
            </a:r>
            <a:r>
              <a:rPr lang="es-ES" sz="2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as causes </a:t>
            </a:r>
            <a:r>
              <a:rPr lang="es-ES" sz="22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only</a:t>
            </a:r>
            <a:r>
              <a:rPr lang="es-ES" sz="2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2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by</a:t>
            </a:r>
            <a:r>
              <a:rPr lang="es-ES" sz="2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a </a:t>
            </a:r>
            <a:r>
              <a:rPr lang="es-ES" sz="22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minority</a:t>
            </a:r>
            <a:r>
              <a:rPr lang="es-ES" sz="2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endParaRPr lang="es-ES" sz="2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12" name="1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90927"/>
              </p:ext>
            </p:extLst>
          </p:nvPr>
        </p:nvGraphicFramePr>
        <p:xfrm>
          <a:off x="3563888" y="1312623"/>
          <a:ext cx="5459735" cy="4918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Rectángulo redondeado 12"/>
          <p:cNvSpPr/>
          <p:nvPr/>
        </p:nvSpPr>
        <p:spPr>
          <a:xfrm>
            <a:off x="6443400" y="36471"/>
            <a:ext cx="2183168" cy="64938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Diagnosis </a:t>
            </a:r>
            <a:r>
              <a:rPr lang="es-E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Stage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25552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2288423" y="926031"/>
            <a:ext cx="6923112" cy="130907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PEOPLE’S ATTITUDES.</a:t>
            </a:r>
            <a:endParaRPr lang="es-ES" sz="3200" b="1" dirty="0">
              <a:solidFill>
                <a:schemeClr val="accent1">
                  <a:lumMod val="75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3 Marcador de texto"/>
          <p:cNvSpPr txBox="1">
            <a:spLocks/>
          </p:cNvSpPr>
          <p:nvPr/>
        </p:nvSpPr>
        <p:spPr>
          <a:xfrm>
            <a:off x="174086" y="1337394"/>
            <a:ext cx="4012526" cy="15991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Rural </a:t>
            </a:r>
            <a:r>
              <a:rPr lang="es-ES" sz="20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people</a:t>
            </a:r>
            <a:r>
              <a:rPr lang="es-E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consider</a:t>
            </a:r>
            <a:r>
              <a:rPr lang="es-E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that</a:t>
            </a:r>
            <a:r>
              <a:rPr lang="es-E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b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structural</a:t>
            </a:r>
            <a:r>
              <a:rPr lang="es-E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, </a:t>
            </a:r>
            <a:r>
              <a:rPr lang="es-ES" sz="2000" b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political</a:t>
            </a:r>
            <a:r>
              <a:rPr lang="es-E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and cultural  </a:t>
            </a:r>
            <a:r>
              <a:rPr lang="es-ES" sz="2000" b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changes</a:t>
            </a:r>
            <a:r>
              <a:rPr lang="es-E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are </a:t>
            </a:r>
            <a:r>
              <a:rPr lang="es-ES" sz="2000" b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needed</a:t>
            </a:r>
            <a:r>
              <a:rPr lang="es-E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...</a:t>
            </a:r>
          </a:p>
          <a:p>
            <a:r>
              <a:rPr lang="es-ES" sz="20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Almost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the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half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(59%)of </a:t>
            </a:r>
            <a:r>
              <a:rPr lang="es-ES" sz="20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the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people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thinks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that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t</a:t>
            </a:r>
            <a:r>
              <a:rPr lang="es-ES" sz="20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heir</a:t>
            </a:r>
            <a:r>
              <a:rPr lang="es-ES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actions</a:t>
            </a:r>
            <a:r>
              <a:rPr lang="es-ES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do </a:t>
            </a:r>
            <a:r>
              <a:rPr lang="es-ES" sz="20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not</a:t>
            </a:r>
            <a:r>
              <a:rPr lang="es-ES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contribute</a:t>
            </a:r>
            <a:r>
              <a:rPr lang="es-ES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to </a:t>
            </a:r>
            <a:r>
              <a:rPr lang="es-ES" sz="20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improve</a:t>
            </a:r>
            <a:r>
              <a:rPr lang="es-ES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the</a:t>
            </a:r>
            <a:r>
              <a:rPr lang="es-ES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world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and to </a:t>
            </a:r>
            <a:r>
              <a:rPr lang="es-ES" sz="20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change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unfair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situations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</a:p>
          <a:p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24% </a:t>
            </a:r>
            <a:r>
              <a:rPr lang="es-ES" sz="20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does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not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know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how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to </a:t>
            </a:r>
            <a:r>
              <a:rPr lang="es-ES" sz="20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contribute</a:t>
            </a:r>
            <a:endParaRPr lang="es-ES" sz="20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s-ES" sz="20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s-ES" sz="20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es-ES" sz="20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s-ES" sz="20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2536076" y="916564"/>
            <a:ext cx="64278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1 Título"/>
          <p:cNvSpPr txBox="1">
            <a:spLocks/>
          </p:cNvSpPr>
          <p:nvPr/>
        </p:nvSpPr>
        <p:spPr>
          <a:xfrm>
            <a:off x="96094" y="2181456"/>
            <a:ext cx="4018601" cy="78087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/>
            <a:endParaRPr lang="es-ES" sz="2400" dirty="0">
              <a:solidFill>
                <a:schemeClr val="tx2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137221" y="1816162"/>
            <a:ext cx="39304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i="1" dirty="0">
                <a:latin typeface="+mn-lt"/>
              </a:rPr>
              <a:t>As a citizen do you consider that your actions can contribute to change the situation of impoverished </a:t>
            </a:r>
            <a:r>
              <a:rPr lang="en-US" sz="1400" i="1" dirty="0" smtClean="0">
                <a:latin typeface="+mn-lt"/>
              </a:rPr>
              <a:t>countries?</a:t>
            </a:r>
            <a:endParaRPr lang="es-ES" sz="1400" dirty="0">
              <a:latin typeface="+mn-lt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483768" y="270233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7030A0"/>
                </a:solidFill>
                <a:latin typeface="+mj-lt"/>
                <a:cs typeface="Cordia New" panose="020B0304020202020204" pitchFamily="34" charset="-34"/>
              </a:rPr>
              <a:t>MAIN RESULTS IV</a:t>
            </a:r>
            <a:endParaRPr lang="es-ES" sz="3600" b="1" dirty="0">
              <a:solidFill>
                <a:srgbClr val="7030A0"/>
              </a:solidFill>
              <a:latin typeface="+mj-lt"/>
              <a:cs typeface="Cordia New" panose="020B0304020202020204" pitchFamily="34" charset="-34"/>
            </a:endParaRPr>
          </a:p>
        </p:txBody>
      </p:sp>
      <p:sp>
        <p:nvSpPr>
          <p:cNvPr id="13" name="3 Marcador de texto"/>
          <p:cNvSpPr txBox="1">
            <a:spLocks/>
          </p:cNvSpPr>
          <p:nvPr/>
        </p:nvSpPr>
        <p:spPr>
          <a:xfrm>
            <a:off x="229981" y="4526250"/>
            <a:ext cx="4507574" cy="127455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000" b="1" dirty="0" smtClean="0">
                <a:solidFill>
                  <a:srgbClr val="0070C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SO</a:t>
            </a:r>
          </a:p>
          <a:p>
            <a:r>
              <a:rPr lang="es-ES" sz="20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The</a:t>
            </a:r>
            <a:r>
              <a:rPr lang="es-ES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level</a:t>
            </a:r>
            <a:r>
              <a:rPr lang="es-ES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of </a:t>
            </a:r>
            <a:r>
              <a:rPr lang="es-ES" sz="20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participation</a:t>
            </a:r>
            <a:r>
              <a:rPr lang="es-ES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as active </a:t>
            </a:r>
            <a:r>
              <a:rPr lang="es-ES" sz="20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citizens</a:t>
            </a:r>
            <a:r>
              <a:rPr lang="es-ES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is</a:t>
            </a:r>
            <a:r>
              <a:rPr lang="es-ES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very</a:t>
            </a:r>
            <a:r>
              <a:rPr lang="es-ES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low</a:t>
            </a:r>
            <a:r>
              <a:rPr lang="es-ES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and/</a:t>
            </a:r>
            <a:r>
              <a:rPr lang="es-ES" sz="20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or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just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limited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to </a:t>
            </a:r>
            <a:r>
              <a:rPr lang="es-ES" sz="20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punctual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moments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(</a:t>
            </a:r>
            <a:r>
              <a:rPr lang="es-ES" sz="20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usually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ES" sz="20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donations</a:t>
            </a:r>
            <a:r>
              <a:rPr lang="es-E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</a:p>
        </p:txBody>
      </p:sp>
      <p:graphicFrame>
        <p:nvGraphicFramePr>
          <p:cNvPr id="14" name="1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1317632"/>
              </p:ext>
            </p:extLst>
          </p:nvPr>
        </p:nvGraphicFramePr>
        <p:xfrm>
          <a:off x="4581420" y="257189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ángulo redondeado 9"/>
          <p:cNvSpPr/>
          <p:nvPr/>
        </p:nvSpPr>
        <p:spPr>
          <a:xfrm>
            <a:off x="6781320" y="187323"/>
            <a:ext cx="2183168" cy="64938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Diagnosis </a:t>
            </a:r>
            <a:r>
              <a:rPr lang="es-E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Stage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214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2898</TotalTime>
  <Words>956</Words>
  <Application>Microsoft Office PowerPoint</Application>
  <PresentationFormat>Pokaz na ekranie (4:3)</PresentationFormat>
  <Paragraphs>181</Paragraphs>
  <Slides>14</Slides>
  <Notes>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Tema de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Marisa</dc:creator>
  <cp:lastModifiedBy>Błażewicz-Kurzawa Monika</cp:lastModifiedBy>
  <cp:revision>244</cp:revision>
  <cp:lastPrinted>2016-04-27T11:52:00Z</cp:lastPrinted>
  <dcterms:created xsi:type="dcterms:W3CDTF">2015-05-11T07:16:36Z</dcterms:created>
  <dcterms:modified xsi:type="dcterms:W3CDTF">2017-11-15T11:01:16Z</dcterms:modified>
</cp:coreProperties>
</file>